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5.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6.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7.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03" r:id="rId4"/>
    <p:sldMasterId id="2147483717" r:id="rId5"/>
    <p:sldMasterId id="2147483770" r:id="rId6"/>
    <p:sldMasterId id="2147483733" r:id="rId7"/>
    <p:sldMasterId id="2147483729" r:id="rId8"/>
    <p:sldMasterId id="2147483712" r:id="rId9"/>
    <p:sldMasterId id="2147483730" r:id="rId10"/>
    <p:sldMasterId id="2147483793" r:id="rId11"/>
  </p:sldMasterIdLst>
  <p:notesMasterIdLst>
    <p:notesMasterId r:id="rId24"/>
  </p:notesMasterIdLst>
  <p:handoutMasterIdLst>
    <p:handoutMasterId r:id="rId25"/>
  </p:handoutMasterIdLst>
  <p:sldIdLst>
    <p:sldId id="640" r:id="rId12"/>
    <p:sldId id="642" r:id="rId13"/>
    <p:sldId id="647" r:id="rId14"/>
    <p:sldId id="648" r:id="rId15"/>
    <p:sldId id="641" r:id="rId16"/>
    <p:sldId id="258" r:id="rId17"/>
    <p:sldId id="643" r:id="rId18"/>
    <p:sldId id="644" r:id="rId19"/>
    <p:sldId id="645" r:id="rId20"/>
    <p:sldId id="646" r:id="rId21"/>
    <p:sldId id="264" r:id="rId22"/>
    <p:sldId id="266" r:id="rId23"/>
  </p:sldIdLst>
  <p:sldSz cx="24382413" cy="13716000"/>
  <p:notesSz cx="6792913" cy="9925050"/>
  <p:embeddedFontLst>
    <p:embeddedFont>
      <p:font typeface="Hanken Grotesk Light" panose="020B0604020202020204" charset="0"/>
      <p:regular r:id="rId26"/>
      <p:italic r:id="rId27"/>
    </p:embeddedFont>
    <p:embeddedFont>
      <p:font typeface="Sofia Sans Extra Condensed Blac" panose="020B0604020202020204" charset="0"/>
      <p:bold r:id="rId28"/>
      <p:italic r:id="rId29"/>
      <p:boldItalic r:id="rId30"/>
    </p:embeddedFont>
    <p:embeddedFont>
      <p:font typeface="Sofia Sans Extra Condensed Extr" panose="020B0604020202020204" charset="0"/>
      <p:regular r:id="rId31"/>
      <p:bold r:id="rId32"/>
      <p:italic r:id="rId33"/>
      <p:boldItalic r:id="rId34"/>
    </p:embeddedFont>
    <p:embeddedFont>
      <p:font typeface="Verdana" panose="020B0604030504040204" pitchFamily="34" charset="0"/>
      <p:regular r:id="rId35"/>
      <p:bold r:id="rId36"/>
      <p:italic r:id="rId37"/>
      <p:boldItalic r:id="rId3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ardsectie" id="{CEDB132B-5A2A-4909-8C05-62666FA29101}">
          <p14:sldIdLst>
            <p14:sldId id="640"/>
            <p14:sldId id="642"/>
            <p14:sldId id="647"/>
            <p14:sldId id="648"/>
            <p14:sldId id="641"/>
            <p14:sldId id="258"/>
            <p14:sldId id="643"/>
            <p14:sldId id="644"/>
            <p14:sldId id="645"/>
            <p14:sldId id="646"/>
            <p14:sldId id="264"/>
            <p14:sldId id="266"/>
          </p14:sldIdLst>
        </p14:section>
        <p14:section name="Inidividueel project" id="{9156DD3F-55DD-4D55-8D6D-A3AAB1E640C4}">
          <p14:sldIdLst/>
        </p14:section>
        <p14:section name="Groepsproject" id="{A76C4BFC-61DA-4473-867E-E689193E96AF}">
          <p14:sldIdLst/>
        </p14:section>
        <p14:section name="Professionele Vaardigheden" id="{047A8056-DA27-472C-AEAD-7B12D3B2ADBA}">
          <p14:sldIdLst/>
        </p14:section>
        <p14:section name="LWS" id="{363035B2-45FF-455F-BD02-E6A7DBCA398C}">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969"/>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01C935-EF36-4988-943A-27D4A74FD3E9}" v="2" dt="2025-05-05T15:15:25.5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3" d="100"/>
          <a:sy n="53" d="100"/>
        </p:scale>
        <p:origin x="798" y="-14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font" Target="fonts/font1.fntdata"/><Relationship Id="rId39" Type="http://schemas.openxmlformats.org/officeDocument/2006/relationships/presProps" Target="presProps.xml"/><Relationship Id="rId21" Type="http://schemas.openxmlformats.org/officeDocument/2006/relationships/slide" Target="slides/slide10.xml"/><Relationship Id="rId34" Type="http://schemas.openxmlformats.org/officeDocument/2006/relationships/font" Target="fonts/font9.fntdata"/><Relationship Id="rId42"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font" Target="fonts/font4.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font" Target="fonts/font6.fntdata"/><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microsoft.com/office/2016/11/relationships/changesInfo" Target="changesInfos/changesInfo1.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font" Target="fonts/font1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jolein Gerdes" userId="7ed6c24b-8c33-45fd-9e99-4f87e13ea6e6" providerId="ADAL" clId="{A801C935-EF36-4988-943A-27D4A74FD3E9}"/>
    <pc:docChg chg="undo redo custSel addSld delSld modSld sldOrd modSection">
      <pc:chgData name="Marjolein Gerdes" userId="7ed6c24b-8c33-45fd-9e99-4f87e13ea6e6" providerId="ADAL" clId="{A801C935-EF36-4988-943A-27D4A74FD3E9}" dt="2025-05-06T06:13:54.977" v="2483" actId="20577"/>
      <pc:docMkLst>
        <pc:docMk/>
      </pc:docMkLst>
      <pc:sldChg chg="del">
        <pc:chgData name="Marjolein Gerdes" userId="7ed6c24b-8c33-45fd-9e99-4f87e13ea6e6" providerId="ADAL" clId="{A801C935-EF36-4988-943A-27D4A74FD3E9}" dt="2025-05-05T15:14:58.451" v="25" actId="47"/>
        <pc:sldMkLst>
          <pc:docMk/>
          <pc:sldMk cId="0" sldId="256"/>
        </pc:sldMkLst>
      </pc:sldChg>
      <pc:sldChg chg="del">
        <pc:chgData name="Marjolein Gerdes" userId="7ed6c24b-8c33-45fd-9e99-4f87e13ea6e6" providerId="ADAL" clId="{A801C935-EF36-4988-943A-27D4A74FD3E9}" dt="2025-05-05T15:13:51.096" v="16" actId="47"/>
        <pc:sldMkLst>
          <pc:docMk/>
          <pc:sldMk cId="0" sldId="257"/>
        </pc:sldMkLst>
      </pc:sldChg>
      <pc:sldChg chg="addSp modSp add mod chgLayout">
        <pc:chgData name="Marjolein Gerdes" userId="7ed6c24b-8c33-45fd-9e99-4f87e13ea6e6" providerId="ADAL" clId="{A801C935-EF36-4988-943A-27D4A74FD3E9}" dt="2025-05-06T06:11:12.108" v="2364" actId="20577"/>
        <pc:sldMkLst>
          <pc:docMk/>
          <pc:sldMk cId="0" sldId="258"/>
        </pc:sldMkLst>
        <pc:spChg chg="mod">
          <ac:chgData name="Marjolein Gerdes" userId="7ed6c24b-8c33-45fd-9e99-4f87e13ea6e6" providerId="ADAL" clId="{A801C935-EF36-4988-943A-27D4A74FD3E9}" dt="2025-05-05T15:12:26.897" v="6" actId="26606"/>
          <ac:spMkLst>
            <pc:docMk/>
            <pc:sldMk cId="0" sldId="258"/>
            <ac:spMk id="2" creationId="{00000000-0000-0000-0000-000000000000}"/>
          </ac:spMkLst>
        </pc:spChg>
        <pc:spChg chg="mod">
          <ac:chgData name="Marjolein Gerdes" userId="7ed6c24b-8c33-45fd-9e99-4f87e13ea6e6" providerId="ADAL" clId="{A801C935-EF36-4988-943A-27D4A74FD3E9}" dt="2025-05-06T06:11:12.108" v="2364" actId="20577"/>
          <ac:spMkLst>
            <pc:docMk/>
            <pc:sldMk cId="0" sldId="258"/>
            <ac:spMk id="3" creationId="{00000000-0000-0000-0000-000000000000}"/>
          </ac:spMkLst>
        </pc:spChg>
        <pc:spChg chg="add mod">
          <ac:chgData name="Marjolein Gerdes" userId="7ed6c24b-8c33-45fd-9e99-4f87e13ea6e6" providerId="ADAL" clId="{A801C935-EF36-4988-943A-27D4A74FD3E9}" dt="2025-05-05T15:12:26.897" v="6" actId="26606"/>
          <ac:spMkLst>
            <pc:docMk/>
            <pc:sldMk cId="0" sldId="258"/>
            <ac:spMk id="8" creationId="{E021EB76-F384-5635-C941-8C20FD4AB386}"/>
          </ac:spMkLst>
        </pc:spChg>
        <pc:spChg chg="add mod">
          <ac:chgData name="Marjolein Gerdes" userId="7ed6c24b-8c33-45fd-9e99-4f87e13ea6e6" providerId="ADAL" clId="{A801C935-EF36-4988-943A-27D4A74FD3E9}" dt="2025-05-05T15:12:26.897" v="6" actId="26606"/>
          <ac:spMkLst>
            <pc:docMk/>
            <pc:sldMk cId="0" sldId="258"/>
            <ac:spMk id="10" creationId="{F804CC41-CBF8-C176-2DE8-31A37E18B70B}"/>
          </ac:spMkLst>
        </pc:spChg>
        <pc:spChg chg="add mod">
          <ac:chgData name="Marjolein Gerdes" userId="7ed6c24b-8c33-45fd-9e99-4f87e13ea6e6" providerId="ADAL" clId="{A801C935-EF36-4988-943A-27D4A74FD3E9}" dt="2025-05-05T15:12:26.897" v="6" actId="26606"/>
          <ac:spMkLst>
            <pc:docMk/>
            <pc:sldMk cId="0" sldId="258"/>
            <ac:spMk id="12" creationId="{7730CFED-C408-A39F-363F-37841EC8C906}"/>
          </ac:spMkLst>
        </pc:spChg>
      </pc:sldChg>
      <pc:sldChg chg="del">
        <pc:chgData name="Marjolein Gerdes" userId="7ed6c24b-8c33-45fd-9e99-4f87e13ea6e6" providerId="ADAL" clId="{A801C935-EF36-4988-943A-27D4A74FD3E9}" dt="2025-05-05T15:13:51.096" v="16" actId="47"/>
        <pc:sldMkLst>
          <pc:docMk/>
          <pc:sldMk cId="0" sldId="259"/>
        </pc:sldMkLst>
      </pc:sldChg>
      <pc:sldChg chg="del">
        <pc:chgData name="Marjolein Gerdes" userId="7ed6c24b-8c33-45fd-9e99-4f87e13ea6e6" providerId="ADAL" clId="{A801C935-EF36-4988-943A-27D4A74FD3E9}" dt="2025-05-05T15:13:51.096" v="16" actId="47"/>
        <pc:sldMkLst>
          <pc:docMk/>
          <pc:sldMk cId="0" sldId="260"/>
        </pc:sldMkLst>
      </pc:sldChg>
      <pc:sldChg chg="del">
        <pc:chgData name="Marjolein Gerdes" userId="7ed6c24b-8c33-45fd-9e99-4f87e13ea6e6" providerId="ADAL" clId="{A801C935-EF36-4988-943A-27D4A74FD3E9}" dt="2025-05-05T15:13:51.096" v="16" actId="47"/>
        <pc:sldMkLst>
          <pc:docMk/>
          <pc:sldMk cId="0" sldId="261"/>
        </pc:sldMkLst>
      </pc:sldChg>
      <pc:sldChg chg="del">
        <pc:chgData name="Marjolein Gerdes" userId="7ed6c24b-8c33-45fd-9e99-4f87e13ea6e6" providerId="ADAL" clId="{A801C935-EF36-4988-943A-27D4A74FD3E9}" dt="2025-05-05T15:13:51.096" v="16" actId="47"/>
        <pc:sldMkLst>
          <pc:docMk/>
          <pc:sldMk cId="0" sldId="262"/>
        </pc:sldMkLst>
      </pc:sldChg>
      <pc:sldChg chg="del">
        <pc:chgData name="Marjolein Gerdes" userId="7ed6c24b-8c33-45fd-9e99-4f87e13ea6e6" providerId="ADAL" clId="{A801C935-EF36-4988-943A-27D4A74FD3E9}" dt="2025-05-05T15:13:51.096" v="16" actId="47"/>
        <pc:sldMkLst>
          <pc:docMk/>
          <pc:sldMk cId="0" sldId="263"/>
        </pc:sldMkLst>
      </pc:sldChg>
      <pc:sldChg chg="addSp modSp add mod chgLayout">
        <pc:chgData name="Marjolein Gerdes" userId="7ed6c24b-8c33-45fd-9e99-4f87e13ea6e6" providerId="ADAL" clId="{A801C935-EF36-4988-943A-27D4A74FD3E9}" dt="2025-05-05T20:05:08.053" v="2129" actId="20577"/>
        <pc:sldMkLst>
          <pc:docMk/>
          <pc:sldMk cId="0" sldId="264"/>
        </pc:sldMkLst>
        <pc:spChg chg="mod">
          <ac:chgData name="Marjolein Gerdes" userId="7ed6c24b-8c33-45fd-9e99-4f87e13ea6e6" providerId="ADAL" clId="{A801C935-EF36-4988-943A-27D4A74FD3E9}" dt="2025-05-05T15:14:11.809" v="19" actId="26606"/>
          <ac:spMkLst>
            <pc:docMk/>
            <pc:sldMk cId="0" sldId="264"/>
            <ac:spMk id="2" creationId="{00000000-0000-0000-0000-000000000000}"/>
          </ac:spMkLst>
        </pc:spChg>
        <pc:spChg chg="mod">
          <ac:chgData name="Marjolein Gerdes" userId="7ed6c24b-8c33-45fd-9e99-4f87e13ea6e6" providerId="ADAL" clId="{A801C935-EF36-4988-943A-27D4A74FD3E9}" dt="2025-05-05T20:05:08.053" v="2129" actId="20577"/>
          <ac:spMkLst>
            <pc:docMk/>
            <pc:sldMk cId="0" sldId="264"/>
            <ac:spMk id="3" creationId="{00000000-0000-0000-0000-000000000000}"/>
          </ac:spMkLst>
        </pc:spChg>
        <pc:spChg chg="add mod">
          <ac:chgData name="Marjolein Gerdes" userId="7ed6c24b-8c33-45fd-9e99-4f87e13ea6e6" providerId="ADAL" clId="{A801C935-EF36-4988-943A-27D4A74FD3E9}" dt="2025-05-05T15:14:11.809" v="19" actId="26606"/>
          <ac:spMkLst>
            <pc:docMk/>
            <pc:sldMk cId="0" sldId="264"/>
            <ac:spMk id="8" creationId="{B15E5025-1FD6-02B0-D434-413700790582}"/>
          </ac:spMkLst>
        </pc:spChg>
        <pc:spChg chg="add mod">
          <ac:chgData name="Marjolein Gerdes" userId="7ed6c24b-8c33-45fd-9e99-4f87e13ea6e6" providerId="ADAL" clId="{A801C935-EF36-4988-943A-27D4A74FD3E9}" dt="2025-05-05T15:14:11.809" v="19" actId="26606"/>
          <ac:spMkLst>
            <pc:docMk/>
            <pc:sldMk cId="0" sldId="264"/>
            <ac:spMk id="10" creationId="{B8C11DA6-E032-7292-FB8B-065397CC7186}"/>
          </ac:spMkLst>
        </pc:spChg>
        <pc:spChg chg="add mod">
          <ac:chgData name="Marjolein Gerdes" userId="7ed6c24b-8c33-45fd-9e99-4f87e13ea6e6" providerId="ADAL" clId="{A801C935-EF36-4988-943A-27D4A74FD3E9}" dt="2025-05-05T15:14:11.809" v="19" actId="26606"/>
          <ac:spMkLst>
            <pc:docMk/>
            <pc:sldMk cId="0" sldId="264"/>
            <ac:spMk id="12" creationId="{C1B68632-1BE1-B3A0-F54F-18124C850DDA}"/>
          </ac:spMkLst>
        </pc:spChg>
      </pc:sldChg>
      <pc:sldChg chg="addSp modSp add del mod chgLayout">
        <pc:chgData name="Marjolein Gerdes" userId="7ed6c24b-8c33-45fd-9e99-4f87e13ea6e6" providerId="ADAL" clId="{A801C935-EF36-4988-943A-27D4A74FD3E9}" dt="2025-05-05T19:32:19.118" v="701" actId="47"/>
        <pc:sldMkLst>
          <pc:docMk/>
          <pc:sldMk cId="0" sldId="265"/>
        </pc:sldMkLst>
        <pc:spChg chg="mod">
          <ac:chgData name="Marjolein Gerdes" userId="7ed6c24b-8c33-45fd-9e99-4f87e13ea6e6" providerId="ADAL" clId="{A801C935-EF36-4988-943A-27D4A74FD3E9}" dt="2025-05-05T15:14:26.864" v="21" actId="26606"/>
          <ac:spMkLst>
            <pc:docMk/>
            <pc:sldMk cId="0" sldId="265"/>
            <ac:spMk id="2" creationId="{00000000-0000-0000-0000-000000000000}"/>
          </ac:spMkLst>
        </pc:spChg>
        <pc:spChg chg="mod">
          <ac:chgData name="Marjolein Gerdes" userId="7ed6c24b-8c33-45fd-9e99-4f87e13ea6e6" providerId="ADAL" clId="{A801C935-EF36-4988-943A-27D4A74FD3E9}" dt="2025-05-05T19:23:09.947" v="425" actId="21"/>
          <ac:spMkLst>
            <pc:docMk/>
            <pc:sldMk cId="0" sldId="265"/>
            <ac:spMk id="3" creationId="{00000000-0000-0000-0000-000000000000}"/>
          </ac:spMkLst>
        </pc:spChg>
        <pc:spChg chg="add mod">
          <ac:chgData name="Marjolein Gerdes" userId="7ed6c24b-8c33-45fd-9e99-4f87e13ea6e6" providerId="ADAL" clId="{A801C935-EF36-4988-943A-27D4A74FD3E9}" dt="2025-05-05T15:14:26.864" v="21" actId="26606"/>
          <ac:spMkLst>
            <pc:docMk/>
            <pc:sldMk cId="0" sldId="265"/>
            <ac:spMk id="8" creationId="{09F87AE4-BA41-5331-FB75-A1FBF6F21BDA}"/>
          </ac:spMkLst>
        </pc:spChg>
        <pc:spChg chg="add mod">
          <ac:chgData name="Marjolein Gerdes" userId="7ed6c24b-8c33-45fd-9e99-4f87e13ea6e6" providerId="ADAL" clId="{A801C935-EF36-4988-943A-27D4A74FD3E9}" dt="2025-05-05T15:14:26.864" v="21" actId="26606"/>
          <ac:spMkLst>
            <pc:docMk/>
            <pc:sldMk cId="0" sldId="265"/>
            <ac:spMk id="10" creationId="{C475C2ED-9BF9-2EFA-A755-77E9D0A05188}"/>
          </ac:spMkLst>
        </pc:spChg>
        <pc:spChg chg="add mod">
          <ac:chgData name="Marjolein Gerdes" userId="7ed6c24b-8c33-45fd-9e99-4f87e13ea6e6" providerId="ADAL" clId="{A801C935-EF36-4988-943A-27D4A74FD3E9}" dt="2025-05-05T15:14:26.864" v="21" actId="26606"/>
          <ac:spMkLst>
            <pc:docMk/>
            <pc:sldMk cId="0" sldId="265"/>
            <ac:spMk id="12" creationId="{CA39F1FE-7F47-C599-2FF2-26275EAC6571}"/>
          </ac:spMkLst>
        </pc:spChg>
      </pc:sldChg>
      <pc:sldChg chg="addSp modSp add mod chgLayout">
        <pc:chgData name="Marjolein Gerdes" userId="7ed6c24b-8c33-45fd-9e99-4f87e13ea6e6" providerId="ADAL" clId="{A801C935-EF36-4988-943A-27D4A74FD3E9}" dt="2025-05-05T20:11:13.879" v="2271" actId="20577"/>
        <pc:sldMkLst>
          <pc:docMk/>
          <pc:sldMk cId="0" sldId="266"/>
        </pc:sldMkLst>
        <pc:spChg chg="mod">
          <ac:chgData name="Marjolein Gerdes" userId="7ed6c24b-8c33-45fd-9e99-4f87e13ea6e6" providerId="ADAL" clId="{A801C935-EF36-4988-943A-27D4A74FD3E9}" dt="2025-05-05T15:14:46.255" v="23" actId="26606"/>
          <ac:spMkLst>
            <pc:docMk/>
            <pc:sldMk cId="0" sldId="266"/>
            <ac:spMk id="2" creationId="{00000000-0000-0000-0000-000000000000}"/>
          </ac:spMkLst>
        </pc:spChg>
        <pc:spChg chg="mod">
          <ac:chgData name="Marjolein Gerdes" userId="7ed6c24b-8c33-45fd-9e99-4f87e13ea6e6" providerId="ADAL" clId="{A801C935-EF36-4988-943A-27D4A74FD3E9}" dt="2025-05-05T20:11:13.879" v="2271" actId="20577"/>
          <ac:spMkLst>
            <pc:docMk/>
            <pc:sldMk cId="0" sldId="266"/>
            <ac:spMk id="3" creationId="{00000000-0000-0000-0000-000000000000}"/>
          </ac:spMkLst>
        </pc:spChg>
        <pc:spChg chg="add mod">
          <ac:chgData name="Marjolein Gerdes" userId="7ed6c24b-8c33-45fd-9e99-4f87e13ea6e6" providerId="ADAL" clId="{A801C935-EF36-4988-943A-27D4A74FD3E9}" dt="2025-05-05T15:14:46.255" v="23" actId="26606"/>
          <ac:spMkLst>
            <pc:docMk/>
            <pc:sldMk cId="0" sldId="266"/>
            <ac:spMk id="8" creationId="{1D62BCB2-3BD3-09F2-4125-55990FBB57C0}"/>
          </ac:spMkLst>
        </pc:spChg>
        <pc:spChg chg="add mod">
          <ac:chgData name="Marjolein Gerdes" userId="7ed6c24b-8c33-45fd-9e99-4f87e13ea6e6" providerId="ADAL" clId="{A801C935-EF36-4988-943A-27D4A74FD3E9}" dt="2025-05-05T15:14:46.255" v="23" actId="26606"/>
          <ac:spMkLst>
            <pc:docMk/>
            <pc:sldMk cId="0" sldId="266"/>
            <ac:spMk id="10" creationId="{3CA4295B-7CC5-11A2-87B0-8283DB17CD36}"/>
          </ac:spMkLst>
        </pc:spChg>
        <pc:spChg chg="add mod">
          <ac:chgData name="Marjolein Gerdes" userId="7ed6c24b-8c33-45fd-9e99-4f87e13ea6e6" providerId="ADAL" clId="{A801C935-EF36-4988-943A-27D4A74FD3E9}" dt="2025-05-05T15:14:46.255" v="23" actId="26606"/>
          <ac:spMkLst>
            <pc:docMk/>
            <pc:sldMk cId="0" sldId="266"/>
            <ac:spMk id="12" creationId="{8041CA81-B825-23A9-1BD7-78E8EEC324CE}"/>
          </ac:spMkLst>
        </pc:spChg>
      </pc:sldChg>
      <pc:sldChg chg="del">
        <pc:chgData name="Marjolein Gerdes" userId="7ed6c24b-8c33-45fd-9e99-4f87e13ea6e6" providerId="ADAL" clId="{A801C935-EF36-4988-943A-27D4A74FD3E9}" dt="2025-05-05T15:13:51.096" v="16" actId="47"/>
        <pc:sldMkLst>
          <pc:docMk/>
          <pc:sldMk cId="0" sldId="639"/>
        </pc:sldMkLst>
      </pc:sldChg>
      <pc:sldChg chg="addSp delSp modSp add mod chgLayout">
        <pc:chgData name="Marjolein Gerdes" userId="7ed6c24b-8c33-45fd-9e99-4f87e13ea6e6" providerId="ADAL" clId="{A801C935-EF36-4988-943A-27D4A74FD3E9}" dt="2025-05-05T20:06:00.153" v="2142" actId="255"/>
        <pc:sldMkLst>
          <pc:docMk/>
          <pc:sldMk cId="0" sldId="640"/>
        </pc:sldMkLst>
        <pc:spChg chg="mod">
          <ac:chgData name="Marjolein Gerdes" userId="7ed6c24b-8c33-45fd-9e99-4f87e13ea6e6" providerId="ADAL" clId="{A801C935-EF36-4988-943A-27D4A74FD3E9}" dt="2025-05-05T20:06:00.153" v="2142" actId="255"/>
          <ac:spMkLst>
            <pc:docMk/>
            <pc:sldMk cId="0" sldId="640"/>
            <ac:spMk id="2" creationId="{00000000-0000-0000-0000-000000000000}"/>
          </ac:spMkLst>
        </pc:spChg>
        <pc:spChg chg="del mod">
          <ac:chgData name="Marjolein Gerdes" userId="7ed6c24b-8c33-45fd-9e99-4f87e13ea6e6" providerId="ADAL" clId="{A801C935-EF36-4988-943A-27D4A74FD3E9}" dt="2025-05-05T15:16:01.933" v="35" actId="478"/>
          <ac:spMkLst>
            <pc:docMk/>
            <pc:sldMk cId="0" sldId="640"/>
            <ac:spMk id="3" creationId="{00000000-0000-0000-0000-000000000000}"/>
          </ac:spMkLst>
        </pc:spChg>
        <pc:spChg chg="add del mod">
          <ac:chgData name="Marjolein Gerdes" userId="7ed6c24b-8c33-45fd-9e99-4f87e13ea6e6" providerId="ADAL" clId="{A801C935-EF36-4988-943A-27D4A74FD3E9}" dt="2025-05-05T15:16:03.456" v="36" actId="478"/>
          <ac:spMkLst>
            <pc:docMk/>
            <pc:sldMk cId="0" sldId="640"/>
            <ac:spMk id="7" creationId="{020474D5-04DF-2697-A91C-9DF112BA1303}"/>
          </ac:spMkLst>
        </pc:spChg>
        <pc:picChg chg="add mod">
          <ac:chgData name="Marjolein Gerdes" userId="7ed6c24b-8c33-45fd-9e99-4f87e13ea6e6" providerId="ADAL" clId="{A801C935-EF36-4988-943A-27D4A74FD3E9}" dt="2025-05-05T15:17:08.163" v="38" actId="1076"/>
          <ac:picMkLst>
            <pc:docMk/>
            <pc:sldMk cId="0" sldId="640"/>
            <ac:picMk id="5" creationId="{311EE091-4C71-255A-59B2-95BD1D4FBB55}"/>
          </ac:picMkLst>
        </pc:picChg>
      </pc:sldChg>
      <pc:sldChg chg="addSp modSp add mod chgLayout">
        <pc:chgData name="Marjolein Gerdes" userId="7ed6c24b-8c33-45fd-9e99-4f87e13ea6e6" providerId="ADAL" clId="{A801C935-EF36-4988-943A-27D4A74FD3E9}" dt="2025-05-06T06:10:39.362" v="2355" actId="20577"/>
        <pc:sldMkLst>
          <pc:docMk/>
          <pc:sldMk cId="0" sldId="641"/>
        </pc:sldMkLst>
        <pc:spChg chg="mod">
          <ac:chgData name="Marjolein Gerdes" userId="7ed6c24b-8c33-45fd-9e99-4f87e13ea6e6" providerId="ADAL" clId="{A801C935-EF36-4988-943A-27D4A74FD3E9}" dt="2025-05-05T15:12:04.507" v="2" actId="26606"/>
          <ac:spMkLst>
            <pc:docMk/>
            <pc:sldMk cId="0" sldId="641"/>
            <ac:spMk id="2" creationId="{00000000-0000-0000-0000-000000000000}"/>
          </ac:spMkLst>
        </pc:spChg>
        <pc:spChg chg="mod">
          <ac:chgData name="Marjolein Gerdes" userId="7ed6c24b-8c33-45fd-9e99-4f87e13ea6e6" providerId="ADAL" clId="{A801C935-EF36-4988-943A-27D4A74FD3E9}" dt="2025-05-06T06:10:39.362" v="2355" actId="20577"/>
          <ac:spMkLst>
            <pc:docMk/>
            <pc:sldMk cId="0" sldId="641"/>
            <ac:spMk id="3" creationId="{00000000-0000-0000-0000-000000000000}"/>
          </ac:spMkLst>
        </pc:spChg>
        <pc:spChg chg="add mod">
          <ac:chgData name="Marjolein Gerdes" userId="7ed6c24b-8c33-45fd-9e99-4f87e13ea6e6" providerId="ADAL" clId="{A801C935-EF36-4988-943A-27D4A74FD3E9}" dt="2025-05-05T15:12:04.507" v="2" actId="26606"/>
          <ac:spMkLst>
            <pc:docMk/>
            <pc:sldMk cId="0" sldId="641"/>
            <ac:spMk id="8" creationId="{874F3864-F235-02DC-6BB9-0F407F394FB0}"/>
          </ac:spMkLst>
        </pc:spChg>
        <pc:spChg chg="add mod">
          <ac:chgData name="Marjolein Gerdes" userId="7ed6c24b-8c33-45fd-9e99-4f87e13ea6e6" providerId="ADAL" clId="{A801C935-EF36-4988-943A-27D4A74FD3E9}" dt="2025-05-05T15:12:04.507" v="2" actId="26606"/>
          <ac:spMkLst>
            <pc:docMk/>
            <pc:sldMk cId="0" sldId="641"/>
            <ac:spMk id="10" creationId="{457F5504-52EB-6649-6D52-62CE57CA0A78}"/>
          </ac:spMkLst>
        </pc:spChg>
        <pc:spChg chg="add mod">
          <ac:chgData name="Marjolein Gerdes" userId="7ed6c24b-8c33-45fd-9e99-4f87e13ea6e6" providerId="ADAL" clId="{A801C935-EF36-4988-943A-27D4A74FD3E9}" dt="2025-05-05T15:12:04.507" v="2" actId="26606"/>
          <ac:spMkLst>
            <pc:docMk/>
            <pc:sldMk cId="0" sldId="641"/>
            <ac:spMk id="12" creationId="{08B836C1-06EB-5F4E-C797-27A6DFB0529D}"/>
          </ac:spMkLst>
        </pc:spChg>
        <pc:picChg chg="add mod">
          <ac:chgData name="Marjolein Gerdes" userId="7ed6c24b-8c33-45fd-9e99-4f87e13ea6e6" providerId="ADAL" clId="{A801C935-EF36-4988-943A-27D4A74FD3E9}" dt="2025-05-05T19:45:17.637" v="1231" actId="1076"/>
          <ac:picMkLst>
            <pc:docMk/>
            <pc:sldMk cId="0" sldId="641"/>
            <ac:picMk id="5" creationId="{AC2761D5-56FF-E301-F628-FB23D3A9A98B}"/>
          </ac:picMkLst>
        </pc:picChg>
        <pc:picChg chg="add mod">
          <ac:chgData name="Marjolein Gerdes" userId="7ed6c24b-8c33-45fd-9e99-4f87e13ea6e6" providerId="ADAL" clId="{A801C935-EF36-4988-943A-27D4A74FD3E9}" dt="2025-05-05T19:45:12" v="1230" actId="1076"/>
          <ac:picMkLst>
            <pc:docMk/>
            <pc:sldMk cId="0" sldId="641"/>
            <ac:picMk id="7" creationId="{AAF20EAF-D4B3-847F-07F0-8ABB4D337879}"/>
          </ac:picMkLst>
        </pc:picChg>
        <pc:picChg chg="add mod">
          <ac:chgData name="Marjolein Gerdes" userId="7ed6c24b-8c33-45fd-9e99-4f87e13ea6e6" providerId="ADAL" clId="{A801C935-EF36-4988-943A-27D4A74FD3E9}" dt="2025-05-05T19:45:21.169" v="1232" actId="1076"/>
          <ac:picMkLst>
            <pc:docMk/>
            <pc:sldMk cId="0" sldId="641"/>
            <ac:picMk id="11" creationId="{0ED1815E-49FD-70C6-54CA-2DE7B1540BDB}"/>
          </ac:picMkLst>
        </pc:picChg>
      </pc:sldChg>
      <pc:sldChg chg="addSp modSp add mod ord chgLayout">
        <pc:chgData name="Marjolein Gerdes" userId="7ed6c24b-8c33-45fd-9e99-4f87e13ea6e6" providerId="ADAL" clId="{A801C935-EF36-4988-943A-27D4A74FD3E9}" dt="2025-05-06T06:05:18.239" v="2305" actId="20577"/>
        <pc:sldMkLst>
          <pc:docMk/>
          <pc:sldMk cId="0" sldId="642"/>
        </pc:sldMkLst>
        <pc:spChg chg="mod">
          <ac:chgData name="Marjolein Gerdes" userId="7ed6c24b-8c33-45fd-9e99-4f87e13ea6e6" providerId="ADAL" clId="{A801C935-EF36-4988-943A-27D4A74FD3E9}" dt="2025-05-05T15:12:44.097" v="8" actId="26606"/>
          <ac:spMkLst>
            <pc:docMk/>
            <pc:sldMk cId="0" sldId="642"/>
            <ac:spMk id="2" creationId="{00000000-0000-0000-0000-000000000000}"/>
          </ac:spMkLst>
        </pc:spChg>
        <pc:spChg chg="mod">
          <ac:chgData name="Marjolein Gerdes" userId="7ed6c24b-8c33-45fd-9e99-4f87e13ea6e6" providerId="ADAL" clId="{A801C935-EF36-4988-943A-27D4A74FD3E9}" dt="2025-05-06T06:05:18.239" v="2305" actId="20577"/>
          <ac:spMkLst>
            <pc:docMk/>
            <pc:sldMk cId="0" sldId="642"/>
            <ac:spMk id="3" creationId="{00000000-0000-0000-0000-000000000000}"/>
          </ac:spMkLst>
        </pc:spChg>
        <pc:spChg chg="add mod">
          <ac:chgData name="Marjolein Gerdes" userId="7ed6c24b-8c33-45fd-9e99-4f87e13ea6e6" providerId="ADAL" clId="{A801C935-EF36-4988-943A-27D4A74FD3E9}" dt="2025-05-05T15:12:44.097" v="8" actId="26606"/>
          <ac:spMkLst>
            <pc:docMk/>
            <pc:sldMk cId="0" sldId="642"/>
            <ac:spMk id="8" creationId="{97638E33-BD65-1609-2BA3-7F4F066F4ABA}"/>
          </ac:spMkLst>
        </pc:spChg>
        <pc:spChg chg="add mod">
          <ac:chgData name="Marjolein Gerdes" userId="7ed6c24b-8c33-45fd-9e99-4f87e13ea6e6" providerId="ADAL" clId="{A801C935-EF36-4988-943A-27D4A74FD3E9}" dt="2025-05-05T15:12:44.097" v="8" actId="26606"/>
          <ac:spMkLst>
            <pc:docMk/>
            <pc:sldMk cId="0" sldId="642"/>
            <ac:spMk id="10" creationId="{86E2C46B-0B5B-66E7-7EB6-F259CECFFD7C}"/>
          </ac:spMkLst>
        </pc:spChg>
        <pc:spChg chg="add mod">
          <ac:chgData name="Marjolein Gerdes" userId="7ed6c24b-8c33-45fd-9e99-4f87e13ea6e6" providerId="ADAL" clId="{A801C935-EF36-4988-943A-27D4A74FD3E9}" dt="2025-05-05T15:12:44.097" v="8" actId="26606"/>
          <ac:spMkLst>
            <pc:docMk/>
            <pc:sldMk cId="0" sldId="642"/>
            <ac:spMk id="12" creationId="{EBBDBD53-80CD-F737-A5FB-DA4B9295426E}"/>
          </ac:spMkLst>
        </pc:spChg>
      </pc:sldChg>
      <pc:sldChg chg="addSp modSp add mod chgLayout">
        <pc:chgData name="Marjolein Gerdes" userId="7ed6c24b-8c33-45fd-9e99-4f87e13ea6e6" providerId="ADAL" clId="{A801C935-EF36-4988-943A-27D4A74FD3E9}" dt="2025-05-05T20:08:46.384" v="2222" actId="20577"/>
        <pc:sldMkLst>
          <pc:docMk/>
          <pc:sldMk cId="0" sldId="643"/>
        </pc:sldMkLst>
        <pc:spChg chg="mod">
          <ac:chgData name="Marjolein Gerdes" userId="7ed6c24b-8c33-45fd-9e99-4f87e13ea6e6" providerId="ADAL" clId="{A801C935-EF36-4988-943A-27D4A74FD3E9}" dt="2025-05-05T15:12:57.552" v="10" actId="26606"/>
          <ac:spMkLst>
            <pc:docMk/>
            <pc:sldMk cId="0" sldId="643"/>
            <ac:spMk id="2" creationId="{00000000-0000-0000-0000-000000000000}"/>
          </ac:spMkLst>
        </pc:spChg>
        <pc:spChg chg="mod">
          <ac:chgData name="Marjolein Gerdes" userId="7ed6c24b-8c33-45fd-9e99-4f87e13ea6e6" providerId="ADAL" clId="{A801C935-EF36-4988-943A-27D4A74FD3E9}" dt="2025-05-05T20:08:46.384" v="2222" actId="20577"/>
          <ac:spMkLst>
            <pc:docMk/>
            <pc:sldMk cId="0" sldId="643"/>
            <ac:spMk id="3" creationId="{00000000-0000-0000-0000-000000000000}"/>
          </ac:spMkLst>
        </pc:spChg>
        <pc:spChg chg="add mod">
          <ac:chgData name="Marjolein Gerdes" userId="7ed6c24b-8c33-45fd-9e99-4f87e13ea6e6" providerId="ADAL" clId="{A801C935-EF36-4988-943A-27D4A74FD3E9}" dt="2025-05-05T15:12:57.552" v="10" actId="26606"/>
          <ac:spMkLst>
            <pc:docMk/>
            <pc:sldMk cId="0" sldId="643"/>
            <ac:spMk id="8" creationId="{8336F0CC-8C52-22AD-36DA-387A0F7CA9C2}"/>
          </ac:spMkLst>
        </pc:spChg>
        <pc:spChg chg="add mod">
          <ac:chgData name="Marjolein Gerdes" userId="7ed6c24b-8c33-45fd-9e99-4f87e13ea6e6" providerId="ADAL" clId="{A801C935-EF36-4988-943A-27D4A74FD3E9}" dt="2025-05-05T15:12:57.552" v="10" actId="26606"/>
          <ac:spMkLst>
            <pc:docMk/>
            <pc:sldMk cId="0" sldId="643"/>
            <ac:spMk id="10" creationId="{476F490C-CFCF-98FA-B22E-4BCE9FB61CBD}"/>
          </ac:spMkLst>
        </pc:spChg>
        <pc:spChg chg="add mod">
          <ac:chgData name="Marjolein Gerdes" userId="7ed6c24b-8c33-45fd-9e99-4f87e13ea6e6" providerId="ADAL" clId="{A801C935-EF36-4988-943A-27D4A74FD3E9}" dt="2025-05-05T15:12:57.552" v="10" actId="26606"/>
          <ac:spMkLst>
            <pc:docMk/>
            <pc:sldMk cId="0" sldId="643"/>
            <ac:spMk id="12" creationId="{C64825CB-5477-D22C-5DA5-71BC16230F46}"/>
          </ac:spMkLst>
        </pc:spChg>
      </pc:sldChg>
      <pc:sldChg chg="addSp modSp add mod chgLayout">
        <pc:chgData name="Marjolein Gerdes" userId="7ed6c24b-8c33-45fd-9e99-4f87e13ea6e6" providerId="ADAL" clId="{A801C935-EF36-4988-943A-27D4A74FD3E9}" dt="2025-05-05T20:10:09.518" v="2244" actId="27636"/>
        <pc:sldMkLst>
          <pc:docMk/>
          <pc:sldMk cId="0" sldId="644"/>
        </pc:sldMkLst>
        <pc:spChg chg="mod">
          <ac:chgData name="Marjolein Gerdes" userId="7ed6c24b-8c33-45fd-9e99-4f87e13ea6e6" providerId="ADAL" clId="{A801C935-EF36-4988-943A-27D4A74FD3E9}" dt="2025-05-05T15:13:13.328" v="12" actId="26606"/>
          <ac:spMkLst>
            <pc:docMk/>
            <pc:sldMk cId="0" sldId="644"/>
            <ac:spMk id="2" creationId="{00000000-0000-0000-0000-000000000000}"/>
          </ac:spMkLst>
        </pc:spChg>
        <pc:spChg chg="mod">
          <ac:chgData name="Marjolein Gerdes" userId="7ed6c24b-8c33-45fd-9e99-4f87e13ea6e6" providerId="ADAL" clId="{A801C935-EF36-4988-943A-27D4A74FD3E9}" dt="2025-05-05T20:10:09.518" v="2244" actId="27636"/>
          <ac:spMkLst>
            <pc:docMk/>
            <pc:sldMk cId="0" sldId="644"/>
            <ac:spMk id="3" creationId="{00000000-0000-0000-0000-000000000000}"/>
          </ac:spMkLst>
        </pc:spChg>
        <pc:spChg chg="add mod">
          <ac:chgData name="Marjolein Gerdes" userId="7ed6c24b-8c33-45fd-9e99-4f87e13ea6e6" providerId="ADAL" clId="{A801C935-EF36-4988-943A-27D4A74FD3E9}" dt="2025-05-05T15:13:13.328" v="12" actId="26606"/>
          <ac:spMkLst>
            <pc:docMk/>
            <pc:sldMk cId="0" sldId="644"/>
            <ac:spMk id="8" creationId="{59F1DCD0-D601-6AF6-4519-5D4C40DD50A3}"/>
          </ac:spMkLst>
        </pc:spChg>
        <pc:spChg chg="add mod">
          <ac:chgData name="Marjolein Gerdes" userId="7ed6c24b-8c33-45fd-9e99-4f87e13ea6e6" providerId="ADAL" clId="{A801C935-EF36-4988-943A-27D4A74FD3E9}" dt="2025-05-05T15:13:13.328" v="12" actId="26606"/>
          <ac:spMkLst>
            <pc:docMk/>
            <pc:sldMk cId="0" sldId="644"/>
            <ac:spMk id="10" creationId="{9FF92624-F3C8-AAC4-887F-C03C77739827}"/>
          </ac:spMkLst>
        </pc:spChg>
        <pc:spChg chg="add mod">
          <ac:chgData name="Marjolein Gerdes" userId="7ed6c24b-8c33-45fd-9e99-4f87e13ea6e6" providerId="ADAL" clId="{A801C935-EF36-4988-943A-27D4A74FD3E9}" dt="2025-05-05T15:13:13.328" v="12" actId="26606"/>
          <ac:spMkLst>
            <pc:docMk/>
            <pc:sldMk cId="0" sldId="644"/>
            <ac:spMk id="12" creationId="{2CC2C31F-062F-3305-E704-B0C49FD48BED}"/>
          </ac:spMkLst>
        </pc:spChg>
      </pc:sldChg>
      <pc:sldChg chg="addSp modSp add mod chgLayout">
        <pc:chgData name="Marjolein Gerdes" userId="7ed6c24b-8c33-45fd-9e99-4f87e13ea6e6" providerId="ADAL" clId="{A801C935-EF36-4988-943A-27D4A74FD3E9}" dt="2025-05-06T06:13:54.977" v="2483" actId="20577"/>
        <pc:sldMkLst>
          <pc:docMk/>
          <pc:sldMk cId="0" sldId="645"/>
        </pc:sldMkLst>
        <pc:spChg chg="mod">
          <ac:chgData name="Marjolein Gerdes" userId="7ed6c24b-8c33-45fd-9e99-4f87e13ea6e6" providerId="ADAL" clId="{A801C935-EF36-4988-943A-27D4A74FD3E9}" dt="2025-05-06T06:11:45.586" v="2384" actId="20577"/>
          <ac:spMkLst>
            <pc:docMk/>
            <pc:sldMk cId="0" sldId="645"/>
            <ac:spMk id="2" creationId="{00000000-0000-0000-0000-000000000000}"/>
          </ac:spMkLst>
        </pc:spChg>
        <pc:spChg chg="mod">
          <ac:chgData name="Marjolein Gerdes" userId="7ed6c24b-8c33-45fd-9e99-4f87e13ea6e6" providerId="ADAL" clId="{A801C935-EF36-4988-943A-27D4A74FD3E9}" dt="2025-05-06T06:13:54.977" v="2483" actId="20577"/>
          <ac:spMkLst>
            <pc:docMk/>
            <pc:sldMk cId="0" sldId="645"/>
            <ac:spMk id="3" creationId="{00000000-0000-0000-0000-000000000000}"/>
          </ac:spMkLst>
        </pc:spChg>
        <pc:spChg chg="add mod">
          <ac:chgData name="Marjolein Gerdes" userId="7ed6c24b-8c33-45fd-9e99-4f87e13ea6e6" providerId="ADAL" clId="{A801C935-EF36-4988-943A-27D4A74FD3E9}" dt="2025-05-05T15:13:38.961" v="14" actId="26606"/>
          <ac:spMkLst>
            <pc:docMk/>
            <pc:sldMk cId="0" sldId="645"/>
            <ac:spMk id="8" creationId="{5278CE5D-8976-5085-F145-7DF4F5276B87}"/>
          </ac:spMkLst>
        </pc:spChg>
        <pc:spChg chg="add mod">
          <ac:chgData name="Marjolein Gerdes" userId="7ed6c24b-8c33-45fd-9e99-4f87e13ea6e6" providerId="ADAL" clId="{A801C935-EF36-4988-943A-27D4A74FD3E9}" dt="2025-05-05T15:13:38.961" v="14" actId="26606"/>
          <ac:spMkLst>
            <pc:docMk/>
            <pc:sldMk cId="0" sldId="645"/>
            <ac:spMk id="10" creationId="{328B39B3-1A24-A2C1-EEFF-60A1F1BF76E9}"/>
          </ac:spMkLst>
        </pc:spChg>
        <pc:spChg chg="add mod">
          <ac:chgData name="Marjolein Gerdes" userId="7ed6c24b-8c33-45fd-9e99-4f87e13ea6e6" providerId="ADAL" clId="{A801C935-EF36-4988-943A-27D4A74FD3E9}" dt="2025-05-05T15:13:38.961" v="14" actId="26606"/>
          <ac:spMkLst>
            <pc:docMk/>
            <pc:sldMk cId="0" sldId="645"/>
            <ac:spMk id="12" creationId="{43B59208-C439-3571-104C-CD6FBCCA629A}"/>
          </ac:spMkLst>
        </pc:spChg>
      </pc:sldChg>
      <pc:sldChg chg="addSp modSp add mod chgLayout">
        <pc:chgData name="Marjolein Gerdes" userId="7ed6c24b-8c33-45fd-9e99-4f87e13ea6e6" providerId="ADAL" clId="{A801C935-EF36-4988-943A-27D4A74FD3E9}" dt="2025-05-05T19:36:59.545" v="992" actId="14100"/>
        <pc:sldMkLst>
          <pc:docMk/>
          <pc:sldMk cId="0" sldId="646"/>
        </pc:sldMkLst>
        <pc:spChg chg="mod">
          <ac:chgData name="Marjolein Gerdes" userId="7ed6c24b-8c33-45fd-9e99-4f87e13ea6e6" providerId="ADAL" clId="{A801C935-EF36-4988-943A-27D4A74FD3E9}" dt="2025-05-05T15:13:59.705" v="17" actId="26606"/>
          <ac:spMkLst>
            <pc:docMk/>
            <pc:sldMk cId="0" sldId="646"/>
            <ac:spMk id="2" creationId="{00000000-0000-0000-0000-000000000000}"/>
          </ac:spMkLst>
        </pc:spChg>
        <pc:spChg chg="mod">
          <ac:chgData name="Marjolein Gerdes" userId="7ed6c24b-8c33-45fd-9e99-4f87e13ea6e6" providerId="ADAL" clId="{A801C935-EF36-4988-943A-27D4A74FD3E9}" dt="2025-05-05T19:36:59.545" v="992" actId="14100"/>
          <ac:spMkLst>
            <pc:docMk/>
            <pc:sldMk cId="0" sldId="646"/>
            <ac:spMk id="3" creationId="{00000000-0000-0000-0000-000000000000}"/>
          </ac:spMkLst>
        </pc:spChg>
        <pc:spChg chg="add mod">
          <ac:chgData name="Marjolein Gerdes" userId="7ed6c24b-8c33-45fd-9e99-4f87e13ea6e6" providerId="ADAL" clId="{A801C935-EF36-4988-943A-27D4A74FD3E9}" dt="2025-05-05T15:13:59.705" v="17" actId="26606"/>
          <ac:spMkLst>
            <pc:docMk/>
            <pc:sldMk cId="0" sldId="646"/>
            <ac:spMk id="8" creationId="{E503A2AC-1152-A1DA-72D1-B38AB0599EEA}"/>
          </ac:spMkLst>
        </pc:spChg>
        <pc:spChg chg="add mod">
          <ac:chgData name="Marjolein Gerdes" userId="7ed6c24b-8c33-45fd-9e99-4f87e13ea6e6" providerId="ADAL" clId="{A801C935-EF36-4988-943A-27D4A74FD3E9}" dt="2025-05-05T15:13:59.705" v="17" actId="26606"/>
          <ac:spMkLst>
            <pc:docMk/>
            <pc:sldMk cId="0" sldId="646"/>
            <ac:spMk id="10" creationId="{D078D2AE-68AE-F442-EA4C-406EE508E925}"/>
          </ac:spMkLst>
        </pc:spChg>
        <pc:spChg chg="add mod">
          <ac:chgData name="Marjolein Gerdes" userId="7ed6c24b-8c33-45fd-9e99-4f87e13ea6e6" providerId="ADAL" clId="{A801C935-EF36-4988-943A-27D4A74FD3E9}" dt="2025-05-05T15:13:59.705" v="17" actId="26606"/>
          <ac:spMkLst>
            <pc:docMk/>
            <pc:sldMk cId="0" sldId="646"/>
            <ac:spMk id="12" creationId="{AB8BA044-A109-7954-D45A-9A90C05F3262}"/>
          </ac:spMkLst>
        </pc:spChg>
      </pc:sldChg>
      <pc:sldChg chg="modSp add mod ord">
        <pc:chgData name="Marjolein Gerdes" userId="7ed6c24b-8c33-45fd-9e99-4f87e13ea6e6" providerId="ADAL" clId="{A801C935-EF36-4988-943A-27D4A74FD3E9}" dt="2025-05-05T19:42:38.149" v="1204" actId="113"/>
        <pc:sldMkLst>
          <pc:docMk/>
          <pc:sldMk cId="1892368021" sldId="647"/>
        </pc:sldMkLst>
        <pc:spChg chg="mod">
          <ac:chgData name="Marjolein Gerdes" userId="7ed6c24b-8c33-45fd-9e99-4f87e13ea6e6" providerId="ADAL" clId="{A801C935-EF36-4988-943A-27D4A74FD3E9}" dt="2025-05-05T19:42:38.149" v="1204" actId="113"/>
          <ac:spMkLst>
            <pc:docMk/>
            <pc:sldMk cId="1892368021" sldId="647"/>
            <ac:spMk id="3" creationId="{C42E6C2B-C957-838F-1B47-6C319D1A03B3}"/>
          </ac:spMkLst>
        </pc:spChg>
      </pc:sldChg>
      <pc:sldChg chg="addSp delSp modSp add mod">
        <pc:chgData name="Marjolein Gerdes" userId="7ed6c24b-8c33-45fd-9e99-4f87e13ea6e6" providerId="ADAL" clId="{A801C935-EF36-4988-943A-27D4A74FD3E9}" dt="2025-05-05T19:44:01.573" v="1222" actId="20577"/>
        <pc:sldMkLst>
          <pc:docMk/>
          <pc:sldMk cId="2745883652" sldId="648"/>
        </pc:sldMkLst>
        <pc:spChg chg="del">
          <ac:chgData name="Marjolein Gerdes" userId="7ed6c24b-8c33-45fd-9e99-4f87e13ea6e6" providerId="ADAL" clId="{A801C935-EF36-4988-943A-27D4A74FD3E9}" dt="2025-05-05T19:22:38.422" v="422" actId="478"/>
          <ac:spMkLst>
            <pc:docMk/>
            <pc:sldMk cId="2745883652" sldId="648"/>
            <ac:spMk id="3" creationId="{DFB6A442-FF31-00CB-552A-AF67184542EB}"/>
          </ac:spMkLst>
        </pc:spChg>
        <pc:spChg chg="add mod">
          <ac:chgData name="Marjolein Gerdes" userId="7ed6c24b-8c33-45fd-9e99-4f87e13ea6e6" providerId="ADAL" clId="{A801C935-EF36-4988-943A-27D4A74FD3E9}" dt="2025-05-05T19:44:01.573" v="1222" actId="20577"/>
          <ac:spMkLst>
            <pc:docMk/>
            <pc:sldMk cId="2745883652" sldId="648"/>
            <ac:spMk id="7" creationId="{17CA0FE8-4345-8DAE-E7F6-AD6A20F0AC1E}"/>
          </ac:spMkLst>
        </pc:spChg>
        <pc:picChg chg="add mod">
          <ac:chgData name="Marjolein Gerdes" userId="7ed6c24b-8c33-45fd-9e99-4f87e13ea6e6" providerId="ADAL" clId="{A801C935-EF36-4988-943A-27D4A74FD3E9}" dt="2025-05-05T19:43:17.860" v="1209" actId="1076"/>
          <ac:picMkLst>
            <pc:docMk/>
            <pc:sldMk cId="2745883652" sldId="648"/>
            <ac:picMk id="5" creationId="{0FFEC396-2612-5501-E95A-7F0534AD3A26}"/>
          </ac:picMkLst>
        </pc:picChg>
        <pc:picChg chg="add mod">
          <ac:chgData name="Marjolein Gerdes" userId="7ed6c24b-8c33-45fd-9e99-4f87e13ea6e6" providerId="ADAL" clId="{A801C935-EF36-4988-943A-27D4A74FD3E9}" dt="2025-05-05T19:43:25.876" v="1212" actId="1076"/>
          <ac:picMkLst>
            <pc:docMk/>
            <pc:sldMk cId="2745883652" sldId="648"/>
            <ac:picMk id="11" creationId="{B8A15665-EA3A-F2E4-06C4-1E6BBB6A3A88}"/>
          </ac:picMkLst>
        </pc:picChg>
      </pc:sldChg>
      <pc:sldMasterChg chg="delSldLayout">
        <pc:chgData name="Marjolein Gerdes" userId="7ed6c24b-8c33-45fd-9e99-4f87e13ea6e6" providerId="ADAL" clId="{A801C935-EF36-4988-943A-27D4A74FD3E9}" dt="2025-05-05T15:14:58.451" v="25" actId="47"/>
        <pc:sldMasterMkLst>
          <pc:docMk/>
          <pc:sldMasterMk cId="567128504" sldId="2147483770"/>
        </pc:sldMasterMkLst>
        <pc:sldLayoutChg chg="del">
          <pc:chgData name="Marjolein Gerdes" userId="7ed6c24b-8c33-45fd-9e99-4f87e13ea6e6" providerId="ADAL" clId="{A801C935-EF36-4988-943A-27D4A74FD3E9}" dt="2025-05-05T15:14:58.451" v="25" actId="47"/>
          <pc:sldLayoutMkLst>
            <pc:docMk/>
            <pc:sldMasterMk cId="567128504" sldId="2147483770"/>
            <pc:sldLayoutMk cId="2469953309" sldId="2147483823"/>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FD35F534-4E97-02AC-6FE8-1802CE7039B2}"/>
              </a:ext>
            </a:extLst>
          </p:cNvPr>
          <p:cNvSpPr>
            <a:spLocks noGrp="1"/>
          </p:cNvSpPr>
          <p:nvPr>
            <p:ph type="hdr" sz="quarter"/>
          </p:nvPr>
        </p:nvSpPr>
        <p:spPr>
          <a:xfrm>
            <a:off x="0" y="0"/>
            <a:ext cx="2943596" cy="497976"/>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a:extLst>
              <a:ext uri="{FF2B5EF4-FFF2-40B4-BE49-F238E27FC236}">
                <a16:creationId xmlns:a16="http://schemas.microsoft.com/office/drawing/2014/main" id="{EA953C8D-9CCA-A4DD-7F2F-378BA05F408A}"/>
              </a:ext>
            </a:extLst>
          </p:cNvPr>
          <p:cNvSpPr>
            <a:spLocks noGrp="1"/>
          </p:cNvSpPr>
          <p:nvPr>
            <p:ph type="dt" sz="quarter" idx="1"/>
          </p:nvPr>
        </p:nvSpPr>
        <p:spPr>
          <a:xfrm>
            <a:off x="3847745" y="0"/>
            <a:ext cx="2943596" cy="497976"/>
          </a:xfrm>
          <a:prstGeom prst="rect">
            <a:avLst/>
          </a:prstGeom>
        </p:spPr>
        <p:txBody>
          <a:bodyPr vert="horz" lIns="91440" tIns="45720" rIns="91440" bIns="45720" rtlCol="0"/>
          <a:lstStyle>
            <a:lvl1pPr algn="r">
              <a:defRPr sz="1200"/>
            </a:lvl1pPr>
          </a:lstStyle>
          <a:p>
            <a:fld id="{AB9E2987-9FA9-014F-AB6D-FDC95C6EB3F2}" type="datetimeFigureOut">
              <a:rPr lang="nl-NL" smtClean="0"/>
              <a:t>5-5-2025</a:t>
            </a:fld>
            <a:endParaRPr lang="nl-NL"/>
          </a:p>
        </p:txBody>
      </p:sp>
      <p:sp>
        <p:nvSpPr>
          <p:cNvPr id="4" name="Tijdelijke aanduiding voor voettekst 3">
            <a:extLst>
              <a:ext uri="{FF2B5EF4-FFF2-40B4-BE49-F238E27FC236}">
                <a16:creationId xmlns:a16="http://schemas.microsoft.com/office/drawing/2014/main" id="{90D1BC3E-8E2B-C862-17E4-7050558F8162}"/>
              </a:ext>
            </a:extLst>
          </p:cNvPr>
          <p:cNvSpPr>
            <a:spLocks noGrp="1"/>
          </p:cNvSpPr>
          <p:nvPr>
            <p:ph type="ftr" sz="quarter" idx="2"/>
          </p:nvPr>
        </p:nvSpPr>
        <p:spPr>
          <a:xfrm>
            <a:off x="0" y="9427076"/>
            <a:ext cx="2943596" cy="497975"/>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a:extLst>
              <a:ext uri="{FF2B5EF4-FFF2-40B4-BE49-F238E27FC236}">
                <a16:creationId xmlns:a16="http://schemas.microsoft.com/office/drawing/2014/main" id="{94003EC1-81C0-F30D-BE09-7BC7728348EC}"/>
              </a:ext>
            </a:extLst>
          </p:cNvPr>
          <p:cNvSpPr>
            <a:spLocks noGrp="1"/>
          </p:cNvSpPr>
          <p:nvPr>
            <p:ph type="sldNum" sz="quarter" idx="3"/>
          </p:nvPr>
        </p:nvSpPr>
        <p:spPr>
          <a:xfrm>
            <a:off x="3847745" y="9427076"/>
            <a:ext cx="2943596" cy="497975"/>
          </a:xfrm>
          <a:prstGeom prst="rect">
            <a:avLst/>
          </a:prstGeom>
        </p:spPr>
        <p:txBody>
          <a:bodyPr vert="horz" lIns="91440" tIns="45720" rIns="91440" bIns="45720" rtlCol="0" anchor="b"/>
          <a:lstStyle>
            <a:lvl1pPr algn="r">
              <a:defRPr sz="1200"/>
            </a:lvl1pPr>
          </a:lstStyle>
          <a:p>
            <a:fld id="{B91B09F7-7BC0-3B43-9F6E-85628E24945B}" type="slidenum">
              <a:rPr lang="nl-NL" smtClean="0"/>
              <a:t>‹nr.›</a:t>
            </a:fld>
            <a:endParaRPr lang="nl-NL"/>
          </a:p>
        </p:txBody>
      </p:sp>
    </p:spTree>
    <p:extLst>
      <p:ext uri="{BB962C8B-B14F-4D97-AF65-F5344CB8AC3E}">
        <p14:creationId xmlns:p14="http://schemas.microsoft.com/office/powerpoint/2010/main" val="4175385336"/>
      </p:ext>
    </p:extLst>
  </p:cSld>
  <p:clrMap bg1="lt1" tx1="dk1" bg2="lt2" tx2="dk2" accent1="accent1" accent2="accent2" accent3="accent3" accent4="accent4" accent5="accent5" accent6="accent6" hlink="hlink" folHlink="folHlink"/>
  <p:hf hdr="0" ftr="0" dt="0"/>
  <p:extLst>
    <p:ext uri="{56416CCD-93CA-4268-BC5B-53C4BB910035}">
      <p15:sldGuideLst xmlns:p15="http://schemas.microsoft.com/office/powerpoint/2012/main">
        <p15:guide id="1" orient="horz" pos="3126" userDrawn="1">
          <p15:clr>
            <a:srgbClr val="F26B43"/>
          </p15:clr>
        </p15:guide>
        <p15:guide id="2" pos="2140" userDrawn="1">
          <p15:clr>
            <a:srgbClr val="F26B43"/>
          </p15:clr>
        </p15:guide>
      </p15:sldGuideLst>
    </p:ext>
  </p:extLst>
</p:handoutMaster>
</file>

<file path=ppt/media/image10.jpeg>
</file>

<file path=ppt/media/image11.png>
</file>

<file path=ppt/media/image12.png>
</file>

<file path=ppt/media/image13.png>
</file>

<file path=ppt/media/image14.jpe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jpe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43596" cy="497976"/>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47745" y="0"/>
            <a:ext cx="2943596" cy="497976"/>
          </a:xfrm>
          <a:prstGeom prst="rect">
            <a:avLst/>
          </a:prstGeom>
        </p:spPr>
        <p:txBody>
          <a:bodyPr vert="horz" lIns="91440" tIns="45720" rIns="91440" bIns="45720" rtlCol="0"/>
          <a:lstStyle>
            <a:lvl1pPr algn="r">
              <a:defRPr sz="1200"/>
            </a:lvl1pPr>
          </a:lstStyle>
          <a:p>
            <a:fld id="{DCFE889C-5854-0149-B027-9D75B41EC645}" type="datetimeFigureOut">
              <a:rPr lang="nl-NL" smtClean="0"/>
              <a:t>5-5-2025</a:t>
            </a:fld>
            <a:endParaRPr lang="nl-NL"/>
          </a:p>
        </p:txBody>
      </p:sp>
      <p:sp>
        <p:nvSpPr>
          <p:cNvPr id="4" name="Tijdelijke aanduiding voor dia-afbeelding 3"/>
          <p:cNvSpPr>
            <a:spLocks noGrp="1" noRot="1" noChangeAspect="1"/>
          </p:cNvSpPr>
          <p:nvPr>
            <p:ph type="sldImg" idx="2"/>
          </p:nvPr>
        </p:nvSpPr>
        <p:spPr>
          <a:xfrm>
            <a:off x="419100" y="1239838"/>
            <a:ext cx="5954713" cy="3351212"/>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79292" y="4776431"/>
            <a:ext cx="5434330" cy="3907988"/>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9427076"/>
            <a:ext cx="2943596" cy="497975"/>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47745" y="9427076"/>
            <a:ext cx="2943596" cy="497975"/>
          </a:xfrm>
          <a:prstGeom prst="rect">
            <a:avLst/>
          </a:prstGeom>
        </p:spPr>
        <p:txBody>
          <a:bodyPr vert="horz" lIns="91440" tIns="45720" rIns="91440" bIns="45720" rtlCol="0" anchor="b"/>
          <a:lstStyle>
            <a:lvl1pPr algn="r">
              <a:defRPr sz="1200"/>
            </a:lvl1pPr>
          </a:lstStyle>
          <a:p>
            <a:fld id="{C0B51901-104A-3042-B41F-6123374CE362}" type="slidenum">
              <a:rPr lang="nl-NL" smtClean="0"/>
              <a:t>‹nr.›</a:t>
            </a:fld>
            <a:endParaRPr lang="nl-NL"/>
          </a:p>
        </p:txBody>
      </p:sp>
    </p:spTree>
    <p:extLst>
      <p:ext uri="{BB962C8B-B14F-4D97-AF65-F5344CB8AC3E}">
        <p14:creationId xmlns:p14="http://schemas.microsoft.com/office/powerpoint/2010/main" val="3922377603"/>
      </p:ext>
    </p:extLst>
  </p:cSld>
  <p:clrMap bg1="lt1" tx1="dk1" bg2="lt2" tx2="dk2" accent1="accent1" accent2="accent2" accent3="accent3" accent4="accent4" accent5="accent5" accent6="accent6" hlink="hlink" folHlink="folHlink"/>
  <p:hf hdr="0" ftr="0" dt="0"/>
  <p:notesStyle>
    <a:lvl1pPr marL="0" algn="l" defTabSz="1828709" rtl="0" eaLnBrk="1" latinLnBrk="0" hangingPunct="1">
      <a:defRPr sz="2400" kern="1200">
        <a:solidFill>
          <a:schemeClr val="tx1"/>
        </a:solidFill>
        <a:latin typeface="+mn-lt"/>
        <a:ea typeface="+mn-ea"/>
        <a:cs typeface="+mn-cs"/>
      </a:defRPr>
    </a:lvl1pPr>
    <a:lvl2pPr marL="914354" algn="l" defTabSz="1828709" rtl="0" eaLnBrk="1" latinLnBrk="0" hangingPunct="1">
      <a:defRPr sz="2400" kern="1200">
        <a:solidFill>
          <a:schemeClr val="tx1"/>
        </a:solidFill>
        <a:latin typeface="+mn-lt"/>
        <a:ea typeface="+mn-ea"/>
        <a:cs typeface="+mn-cs"/>
      </a:defRPr>
    </a:lvl2pPr>
    <a:lvl3pPr marL="1828709" algn="l" defTabSz="1828709" rtl="0" eaLnBrk="1" latinLnBrk="0" hangingPunct="1">
      <a:defRPr sz="2400" kern="1200">
        <a:solidFill>
          <a:schemeClr val="tx1"/>
        </a:solidFill>
        <a:latin typeface="+mn-lt"/>
        <a:ea typeface="+mn-ea"/>
        <a:cs typeface="+mn-cs"/>
      </a:defRPr>
    </a:lvl3pPr>
    <a:lvl4pPr marL="2743063" algn="l" defTabSz="1828709" rtl="0" eaLnBrk="1" latinLnBrk="0" hangingPunct="1">
      <a:defRPr sz="2400" kern="1200">
        <a:solidFill>
          <a:schemeClr val="tx1"/>
        </a:solidFill>
        <a:latin typeface="+mn-lt"/>
        <a:ea typeface="+mn-ea"/>
        <a:cs typeface="+mn-cs"/>
      </a:defRPr>
    </a:lvl4pPr>
    <a:lvl5pPr marL="3657417" algn="l" defTabSz="1828709" rtl="0" eaLnBrk="1" latinLnBrk="0" hangingPunct="1">
      <a:defRPr sz="2400" kern="1200">
        <a:solidFill>
          <a:schemeClr val="tx1"/>
        </a:solidFill>
        <a:latin typeface="+mn-lt"/>
        <a:ea typeface="+mn-ea"/>
        <a:cs typeface="+mn-cs"/>
      </a:defRPr>
    </a:lvl5pPr>
    <a:lvl6pPr marL="4571771" algn="l" defTabSz="1828709" rtl="0" eaLnBrk="1" latinLnBrk="0" hangingPunct="1">
      <a:defRPr sz="2400" kern="1200">
        <a:solidFill>
          <a:schemeClr val="tx1"/>
        </a:solidFill>
        <a:latin typeface="+mn-lt"/>
        <a:ea typeface="+mn-ea"/>
        <a:cs typeface="+mn-cs"/>
      </a:defRPr>
    </a:lvl6pPr>
    <a:lvl7pPr marL="5486126" algn="l" defTabSz="1828709" rtl="0" eaLnBrk="1" latinLnBrk="0" hangingPunct="1">
      <a:defRPr sz="2400" kern="1200">
        <a:solidFill>
          <a:schemeClr val="tx1"/>
        </a:solidFill>
        <a:latin typeface="+mn-lt"/>
        <a:ea typeface="+mn-ea"/>
        <a:cs typeface="+mn-cs"/>
      </a:defRPr>
    </a:lvl7pPr>
    <a:lvl8pPr marL="6400480" algn="l" defTabSz="1828709" rtl="0" eaLnBrk="1" latinLnBrk="0" hangingPunct="1">
      <a:defRPr sz="2400" kern="1200">
        <a:solidFill>
          <a:schemeClr val="tx1"/>
        </a:solidFill>
        <a:latin typeface="+mn-lt"/>
        <a:ea typeface="+mn-ea"/>
        <a:cs typeface="+mn-cs"/>
      </a:defRPr>
    </a:lvl8pPr>
    <a:lvl9pPr marL="7314834" algn="l" defTabSz="1828709" rtl="0" eaLnBrk="1" latinLnBrk="0" hangingPunct="1">
      <a:defRPr sz="2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jpe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jpeg"/><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jpeg"/><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6.emf"/><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jpeg"/><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jpeg"/><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slide basic rood">
    <p:bg>
      <p:bgRef idx="1001">
        <a:schemeClr val="bg2"/>
      </p:bgRef>
    </p:bg>
    <p:spTree>
      <p:nvGrpSpPr>
        <p:cNvPr id="1" name=""/>
        <p:cNvGrpSpPr/>
        <p:nvPr/>
      </p:nvGrpSpPr>
      <p:grpSpPr>
        <a:xfrm>
          <a:off x="0" y="0"/>
          <a:ext cx="0" cy="0"/>
          <a:chOff x="0" y="0"/>
          <a:chExt cx="0" cy="0"/>
        </a:xfrm>
      </p:grpSpPr>
      <p:pic>
        <p:nvPicPr>
          <p:cNvPr id="2" name="Afbeelding 1">
            <a:extLst>
              <a:ext uri="{FF2B5EF4-FFF2-40B4-BE49-F238E27FC236}">
                <a16:creationId xmlns:a16="http://schemas.microsoft.com/office/drawing/2014/main" id="{900FC013-74AB-D90B-BBAF-1081A15A951D}"/>
              </a:ext>
            </a:extLst>
          </p:cNvPr>
          <p:cNvPicPr>
            <a:picLocks noChangeAspect="1"/>
          </p:cNvPicPr>
          <p:nvPr userDrawn="1"/>
        </p:nvPicPr>
        <p:blipFill>
          <a:blip r:embed="rId2"/>
          <a:stretch>
            <a:fillRect/>
          </a:stretch>
        </p:blipFill>
        <p:spPr>
          <a:xfrm>
            <a:off x="21434487" y="12617116"/>
            <a:ext cx="3373096" cy="2887475"/>
          </a:xfrm>
          <a:prstGeom prst="rect">
            <a:avLst/>
          </a:prstGeom>
        </p:spPr>
      </p:pic>
      <p:sp>
        <p:nvSpPr>
          <p:cNvPr id="3" name="Title Placeholder 1">
            <a:extLst>
              <a:ext uri="{FF2B5EF4-FFF2-40B4-BE49-F238E27FC236}">
                <a16:creationId xmlns:a16="http://schemas.microsoft.com/office/drawing/2014/main" id="{607F60FD-02A0-8B9F-91AA-471510A1845D}"/>
              </a:ext>
            </a:extLst>
          </p:cNvPr>
          <p:cNvSpPr>
            <a:spLocks noGrp="1"/>
          </p:cNvSpPr>
          <p:nvPr>
            <p:ph type="title" hasCustomPrompt="1"/>
          </p:nvPr>
        </p:nvSpPr>
        <p:spPr>
          <a:xfrm>
            <a:off x="1533525" y="1556715"/>
            <a:ext cx="21315363" cy="10628935"/>
          </a:xfrm>
          <a:prstGeom prst="rect">
            <a:avLst/>
          </a:prstGeom>
        </p:spPr>
        <p:txBody>
          <a:bodyPr vert="horz" lIns="0" tIns="0" rIns="0" bIns="0" rtlCol="0" anchor="t">
            <a:noAutofit/>
          </a:bodyPr>
          <a:lstStyle>
            <a:lvl1pPr>
              <a:defRPr sz="25000" b="1" i="1" cap="all" baseline="0">
                <a:latin typeface="Sofia Sans Extra Condensed Extr" pitchFamily="2" charset="0"/>
              </a:defRPr>
            </a:lvl1pPr>
          </a:lstStyle>
          <a:p>
            <a:r>
              <a:rPr lang="nl-NL"/>
              <a:t>KLIK OM TITEL TE BEWERKEN</a:t>
            </a:r>
            <a:endParaRPr lang="en-US"/>
          </a:p>
        </p:txBody>
      </p:sp>
      <p:sp>
        <p:nvSpPr>
          <p:cNvPr id="5" name="Tijdelijke aanduiding voor voettekst 4">
            <a:extLst>
              <a:ext uri="{FF2B5EF4-FFF2-40B4-BE49-F238E27FC236}">
                <a16:creationId xmlns:a16="http://schemas.microsoft.com/office/drawing/2014/main" id="{0FBE8FB5-E184-4F7D-66FC-95BE348E4D39}"/>
              </a:ext>
            </a:extLst>
          </p:cNvPr>
          <p:cNvSpPr>
            <a:spLocks noGrp="1"/>
          </p:cNvSpPr>
          <p:nvPr>
            <p:ph type="ftr" sz="quarter" idx="3"/>
          </p:nvPr>
        </p:nvSpPr>
        <p:spPr>
          <a:xfrm>
            <a:off x="1533526" y="12653897"/>
            <a:ext cx="17033274"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4" name="Tijdelijke aanduiding voor datum 3">
            <a:extLst>
              <a:ext uri="{FF2B5EF4-FFF2-40B4-BE49-F238E27FC236}">
                <a16:creationId xmlns:a16="http://schemas.microsoft.com/office/drawing/2014/main" id="{346E34C0-1D0E-29E3-181A-77DCFB8C150E}"/>
              </a:ext>
            </a:extLst>
          </p:cNvPr>
          <p:cNvSpPr>
            <a:spLocks noGrp="1"/>
          </p:cNvSpPr>
          <p:nvPr>
            <p:ph type="dt" sz="half" idx="2"/>
          </p:nvPr>
        </p:nvSpPr>
        <p:spPr>
          <a:xfrm>
            <a:off x="18978066"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72249438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slide foto - blauw">
    <p:bg>
      <p:bgPr>
        <a:solidFill>
          <a:schemeClr val="tx1">
            <a:lumMod val="65000"/>
          </a:schemeClr>
        </a:solidFill>
        <a:effectLst/>
      </p:bgPr>
    </p:bg>
    <p:spTree>
      <p:nvGrpSpPr>
        <p:cNvPr id="1" name=""/>
        <p:cNvGrpSpPr/>
        <p:nvPr/>
      </p:nvGrpSpPr>
      <p:grpSpPr>
        <a:xfrm>
          <a:off x="0" y="0"/>
          <a:ext cx="0" cy="0"/>
          <a:chOff x="0" y="0"/>
          <a:chExt cx="0" cy="0"/>
        </a:xfrm>
      </p:grpSpPr>
      <p:sp>
        <p:nvSpPr>
          <p:cNvPr id="13" name="Picture Placeholder 29">
            <a:extLst>
              <a:ext uri="{FF2B5EF4-FFF2-40B4-BE49-F238E27FC236}">
                <a16:creationId xmlns:a16="http://schemas.microsoft.com/office/drawing/2014/main" id="{200C6B1D-B897-6449-CAB7-9968FF16001D}"/>
              </a:ext>
            </a:extLst>
          </p:cNvPr>
          <p:cNvSpPr>
            <a:spLocks noGrp="1"/>
          </p:cNvSpPr>
          <p:nvPr>
            <p:ph type="pic" sz="quarter" idx="10" hasCustomPrompt="1"/>
          </p:nvPr>
        </p:nvSpPr>
        <p:spPr>
          <a:xfrm>
            <a:off x="-1" y="0"/>
            <a:ext cx="24382413" cy="13716000"/>
          </a:xfrm>
          <a:prstGeom prst="rect">
            <a:avLst/>
          </a:pr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4" name="Titel 3">
            <a:extLst>
              <a:ext uri="{FF2B5EF4-FFF2-40B4-BE49-F238E27FC236}">
                <a16:creationId xmlns:a16="http://schemas.microsoft.com/office/drawing/2014/main" id="{51C8F387-D351-6910-83C4-3134CE5D7569}"/>
              </a:ext>
            </a:extLst>
          </p:cNvPr>
          <p:cNvSpPr>
            <a:spLocks noGrp="1"/>
          </p:cNvSpPr>
          <p:nvPr>
            <p:ph type="title" hasCustomPrompt="1"/>
          </p:nvPr>
        </p:nvSpPr>
        <p:spPr>
          <a:xfrm>
            <a:off x="0" y="10007600"/>
            <a:ext cx="17879628" cy="3708400"/>
          </a:xfrm>
          <a:custGeom>
            <a:avLst/>
            <a:gdLst>
              <a:gd name="connsiteX0" fmla="*/ 0 w 17879628"/>
              <a:gd name="connsiteY0" fmla="*/ 0 h 3708400"/>
              <a:gd name="connsiteX1" fmla="*/ 3103731 w 17879628"/>
              <a:gd name="connsiteY1" fmla="*/ 0 h 3708400"/>
              <a:gd name="connsiteX2" fmla="*/ 5726840 w 17879628"/>
              <a:gd name="connsiteY2" fmla="*/ 0 h 3708400"/>
              <a:gd name="connsiteX3" fmla="*/ 16553652 w 17879628"/>
              <a:gd name="connsiteY3" fmla="*/ 0 h 3708400"/>
              <a:gd name="connsiteX4" fmla="*/ 17852206 w 17879628"/>
              <a:gd name="connsiteY4" fmla="*/ 1592177 h 3708400"/>
              <a:gd name="connsiteX5" fmla="*/ 17417740 w 17879628"/>
              <a:gd name="connsiteY5" fmla="*/ 3708400 h 3708400"/>
              <a:gd name="connsiteX6" fmla="*/ 5726840 w 17879628"/>
              <a:gd name="connsiteY6" fmla="*/ 3708400 h 3708400"/>
              <a:gd name="connsiteX7" fmla="*/ 2342385 w 17879628"/>
              <a:gd name="connsiteY7" fmla="*/ 3708400 h 3708400"/>
              <a:gd name="connsiteX8" fmla="*/ 0 w 17879628"/>
              <a:gd name="connsiteY8" fmla="*/ 3708400 h 370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79628" h="3708400">
                <a:moveTo>
                  <a:pt x="0" y="0"/>
                </a:moveTo>
                <a:lnTo>
                  <a:pt x="3103731" y="0"/>
                </a:lnTo>
                <a:lnTo>
                  <a:pt x="5726840" y="0"/>
                </a:lnTo>
                <a:lnTo>
                  <a:pt x="16553652" y="0"/>
                </a:lnTo>
                <a:cubicBezTo>
                  <a:pt x="17392736" y="0"/>
                  <a:pt x="18020514" y="770289"/>
                  <a:pt x="17852206" y="1592177"/>
                </a:cubicBezTo>
                <a:lnTo>
                  <a:pt x="17417740" y="3708400"/>
                </a:lnTo>
                <a:lnTo>
                  <a:pt x="5726840" y="3708400"/>
                </a:lnTo>
                <a:lnTo>
                  <a:pt x="2342385" y="3708400"/>
                </a:lnTo>
                <a:lnTo>
                  <a:pt x="0" y="3708400"/>
                </a:lnTo>
                <a:close/>
              </a:path>
            </a:pathLst>
          </a:custGeom>
          <a:solidFill>
            <a:schemeClr val="accent6"/>
          </a:solidFill>
        </p:spPr>
        <p:txBody>
          <a:bodyPr vert="horz" wrap="square" lIns="1548000" tIns="0" rIns="0" bIns="1044000" rtlCol="0" anchor="b">
            <a:normAutofit/>
          </a:bodyPr>
          <a:lstStyle>
            <a:lvl1pPr>
              <a:defRPr sz="12000" b="1" i="1" cap="all" baseline="0">
                <a:solidFill>
                  <a:schemeClr val="tx1"/>
                </a:solidFill>
                <a:latin typeface="Sofia Sans Extra Condensed Extr" pitchFamily="2" charset="0"/>
              </a:defRPr>
            </a:lvl1pPr>
          </a:lstStyle>
          <a:p>
            <a:r>
              <a:rPr lang="nl-NL"/>
              <a:t>KLIK OM TEKST TE BEWERKEN</a:t>
            </a:r>
            <a:endParaRPr lang="en-US"/>
          </a:p>
        </p:txBody>
      </p:sp>
      <p:pic>
        <p:nvPicPr>
          <p:cNvPr id="2" name="Afbeelding 1">
            <a:extLst>
              <a:ext uri="{FF2B5EF4-FFF2-40B4-BE49-F238E27FC236}">
                <a16:creationId xmlns:a16="http://schemas.microsoft.com/office/drawing/2014/main" id="{8862E263-2539-20DD-584F-95BB72A08E5C}"/>
              </a:ext>
            </a:extLst>
          </p:cNvPr>
          <p:cNvPicPr>
            <a:picLocks noChangeAspect="1"/>
          </p:cNvPicPr>
          <p:nvPr userDrawn="1"/>
        </p:nvPicPr>
        <p:blipFill>
          <a:blip r:embed="rId3"/>
          <a:stretch>
            <a:fillRect/>
          </a:stretch>
        </p:blipFill>
        <p:spPr>
          <a:xfrm>
            <a:off x="21434487" y="12617116"/>
            <a:ext cx="3373096" cy="2887475"/>
          </a:xfrm>
          <a:prstGeom prst="rect">
            <a:avLst/>
          </a:prstGeom>
        </p:spPr>
      </p:pic>
    </p:spTree>
    <p:extLst>
      <p:ext uri="{BB962C8B-B14F-4D97-AF65-F5344CB8AC3E}">
        <p14:creationId xmlns:p14="http://schemas.microsoft.com/office/powerpoint/2010/main" val="2358906711"/>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slide foto - lichtblauw">
    <p:bg>
      <p:bgPr>
        <a:solidFill>
          <a:schemeClr val="tx1">
            <a:lumMod val="65000"/>
          </a:schemeClr>
        </a:solidFill>
        <a:effectLst/>
      </p:bgPr>
    </p:bg>
    <p:spTree>
      <p:nvGrpSpPr>
        <p:cNvPr id="1" name=""/>
        <p:cNvGrpSpPr/>
        <p:nvPr/>
      </p:nvGrpSpPr>
      <p:grpSpPr>
        <a:xfrm>
          <a:off x="0" y="0"/>
          <a:ext cx="0" cy="0"/>
          <a:chOff x="0" y="0"/>
          <a:chExt cx="0" cy="0"/>
        </a:xfrm>
      </p:grpSpPr>
      <p:sp>
        <p:nvSpPr>
          <p:cNvPr id="13" name="Picture Placeholder 29">
            <a:extLst>
              <a:ext uri="{FF2B5EF4-FFF2-40B4-BE49-F238E27FC236}">
                <a16:creationId xmlns:a16="http://schemas.microsoft.com/office/drawing/2014/main" id="{200C6B1D-B897-6449-CAB7-9968FF16001D}"/>
              </a:ext>
            </a:extLst>
          </p:cNvPr>
          <p:cNvSpPr>
            <a:spLocks noGrp="1"/>
          </p:cNvSpPr>
          <p:nvPr>
            <p:ph type="pic" sz="quarter" idx="10" hasCustomPrompt="1"/>
          </p:nvPr>
        </p:nvSpPr>
        <p:spPr>
          <a:xfrm>
            <a:off x="-1" y="0"/>
            <a:ext cx="24382413" cy="13716000"/>
          </a:xfrm>
          <a:prstGeom prst="rect">
            <a:avLst/>
          </a:pr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4" name="Titel 3">
            <a:extLst>
              <a:ext uri="{FF2B5EF4-FFF2-40B4-BE49-F238E27FC236}">
                <a16:creationId xmlns:a16="http://schemas.microsoft.com/office/drawing/2014/main" id="{51C8F387-D351-6910-83C4-3134CE5D7569}"/>
              </a:ext>
            </a:extLst>
          </p:cNvPr>
          <p:cNvSpPr>
            <a:spLocks noGrp="1"/>
          </p:cNvSpPr>
          <p:nvPr>
            <p:ph type="title" hasCustomPrompt="1"/>
          </p:nvPr>
        </p:nvSpPr>
        <p:spPr>
          <a:xfrm>
            <a:off x="0" y="10007600"/>
            <a:ext cx="17879628" cy="3708400"/>
          </a:xfrm>
          <a:custGeom>
            <a:avLst/>
            <a:gdLst>
              <a:gd name="connsiteX0" fmla="*/ 0 w 17879628"/>
              <a:gd name="connsiteY0" fmla="*/ 0 h 3708400"/>
              <a:gd name="connsiteX1" fmla="*/ 3103731 w 17879628"/>
              <a:gd name="connsiteY1" fmla="*/ 0 h 3708400"/>
              <a:gd name="connsiteX2" fmla="*/ 5726840 w 17879628"/>
              <a:gd name="connsiteY2" fmla="*/ 0 h 3708400"/>
              <a:gd name="connsiteX3" fmla="*/ 16553652 w 17879628"/>
              <a:gd name="connsiteY3" fmla="*/ 0 h 3708400"/>
              <a:gd name="connsiteX4" fmla="*/ 17852206 w 17879628"/>
              <a:gd name="connsiteY4" fmla="*/ 1592177 h 3708400"/>
              <a:gd name="connsiteX5" fmla="*/ 17417740 w 17879628"/>
              <a:gd name="connsiteY5" fmla="*/ 3708400 h 3708400"/>
              <a:gd name="connsiteX6" fmla="*/ 5726840 w 17879628"/>
              <a:gd name="connsiteY6" fmla="*/ 3708400 h 3708400"/>
              <a:gd name="connsiteX7" fmla="*/ 2342385 w 17879628"/>
              <a:gd name="connsiteY7" fmla="*/ 3708400 h 3708400"/>
              <a:gd name="connsiteX8" fmla="*/ 0 w 17879628"/>
              <a:gd name="connsiteY8" fmla="*/ 3708400 h 370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79628" h="3708400">
                <a:moveTo>
                  <a:pt x="0" y="0"/>
                </a:moveTo>
                <a:lnTo>
                  <a:pt x="3103731" y="0"/>
                </a:lnTo>
                <a:lnTo>
                  <a:pt x="5726840" y="0"/>
                </a:lnTo>
                <a:lnTo>
                  <a:pt x="16553652" y="0"/>
                </a:lnTo>
                <a:cubicBezTo>
                  <a:pt x="17392736" y="0"/>
                  <a:pt x="18020514" y="770289"/>
                  <a:pt x="17852206" y="1592177"/>
                </a:cubicBezTo>
                <a:lnTo>
                  <a:pt x="17417740" y="3708400"/>
                </a:lnTo>
                <a:lnTo>
                  <a:pt x="5726840" y="3708400"/>
                </a:lnTo>
                <a:lnTo>
                  <a:pt x="2342385" y="3708400"/>
                </a:lnTo>
                <a:lnTo>
                  <a:pt x="0" y="3708400"/>
                </a:lnTo>
                <a:close/>
              </a:path>
            </a:pathLst>
          </a:custGeom>
          <a:solidFill>
            <a:schemeClr val="accent5"/>
          </a:solidFill>
        </p:spPr>
        <p:txBody>
          <a:bodyPr vert="horz" wrap="square" lIns="1548000" tIns="0" rIns="0" bIns="1044000" rtlCol="0" anchor="b">
            <a:normAutofit/>
          </a:bodyPr>
          <a:lstStyle>
            <a:lvl1pPr>
              <a:defRPr sz="12000" b="1" i="1" cap="all" baseline="0">
                <a:solidFill>
                  <a:schemeClr val="tx1"/>
                </a:solidFill>
                <a:latin typeface="Sofia Sans Extra Condensed Extr" pitchFamily="2" charset="0"/>
              </a:defRPr>
            </a:lvl1pPr>
          </a:lstStyle>
          <a:p>
            <a:r>
              <a:rPr lang="nl-NL"/>
              <a:t>KLIK OM TEKST TE BEWERKEN</a:t>
            </a:r>
            <a:endParaRPr lang="en-US"/>
          </a:p>
        </p:txBody>
      </p:sp>
      <p:pic>
        <p:nvPicPr>
          <p:cNvPr id="2" name="Afbeelding 1">
            <a:extLst>
              <a:ext uri="{FF2B5EF4-FFF2-40B4-BE49-F238E27FC236}">
                <a16:creationId xmlns:a16="http://schemas.microsoft.com/office/drawing/2014/main" id="{8862E263-2539-20DD-584F-95BB72A08E5C}"/>
              </a:ext>
            </a:extLst>
          </p:cNvPr>
          <p:cNvPicPr>
            <a:picLocks noChangeAspect="1"/>
          </p:cNvPicPr>
          <p:nvPr userDrawn="1"/>
        </p:nvPicPr>
        <p:blipFill>
          <a:blip r:embed="rId3"/>
          <a:stretch>
            <a:fillRect/>
          </a:stretch>
        </p:blipFill>
        <p:spPr>
          <a:xfrm>
            <a:off x="21434487" y="12617116"/>
            <a:ext cx="3373096" cy="2887475"/>
          </a:xfrm>
          <a:prstGeom prst="rect">
            <a:avLst/>
          </a:prstGeom>
        </p:spPr>
      </p:pic>
    </p:spTree>
    <p:extLst>
      <p:ext uri="{BB962C8B-B14F-4D97-AF65-F5344CB8AC3E}">
        <p14:creationId xmlns:p14="http://schemas.microsoft.com/office/powerpoint/2010/main" val="434859612"/>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slide foto - paars">
    <p:bg>
      <p:bgPr>
        <a:solidFill>
          <a:schemeClr val="tx1">
            <a:lumMod val="65000"/>
          </a:schemeClr>
        </a:solidFill>
        <a:effectLst/>
      </p:bgPr>
    </p:bg>
    <p:spTree>
      <p:nvGrpSpPr>
        <p:cNvPr id="1" name=""/>
        <p:cNvGrpSpPr/>
        <p:nvPr/>
      </p:nvGrpSpPr>
      <p:grpSpPr>
        <a:xfrm>
          <a:off x="0" y="0"/>
          <a:ext cx="0" cy="0"/>
          <a:chOff x="0" y="0"/>
          <a:chExt cx="0" cy="0"/>
        </a:xfrm>
      </p:grpSpPr>
      <p:sp>
        <p:nvSpPr>
          <p:cNvPr id="13" name="Picture Placeholder 29">
            <a:extLst>
              <a:ext uri="{FF2B5EF4-FFF2-40B4-BE49-F238E27FC236}">
                <a16:creationId xmlns:a16="http://schemas.microsoft.com/office/drawing/2014/main" id="{200C6B1D-B897-6449-CAB7-9968FF16001D}"/>
              </a:ext>
            </a:extLst>
          </p:cNvPr>
          <p:cNvSpPr>
            <a:spLocks noGrp="1"/>
          </p:cNvSpPr>
          <p:nvPr>
            <p:ph type="pic" sz="quarter" idx="10" hasCustomPrompt="1"/>
          </p:nvPr>
        </p:nvSpPr>
        <p:spPr>
          <a:xfrm>
            <a:off x="-1" y="0"/>
            <a:ext cx="24382413" cy="13716000"/>
          </a:xfrm>
          <a:prstGeom prst="rect">
            <a:avLst/>
          </a:pr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4" name="Titel 3">
            <a:extLst>
              <a:ext uri="{FF2B5EF4-FFF2-40B4-BE49-F238E27FC236}">
                <a16:creationId xmlns:a16="http://schemas.microsoft.com/office/drawing/2014/main" id="{51C8F387-D351-6910-83C4-3134CE5D7569}"/>
              </a:ext>
            </a:extLst>
          </p:cNvPr>
          <p:cNvSpPr>
            <a:spLocks noGrp="1"/>
          </p:cNvSpPr>
          <p:nvPr>
            <p:ph type="title" hasCustomPrompt="1"/>
          </p:nvPr>
        </p:nvSpPr>
        <p:spPr>
          <a:xfrm>
            <a:off x="0" y="10007600"/>
            <a:ext cx="17879628" cy="3708400"/>
          </a:xfrm>
          <a:custGeom>
            <a:avLst/>
            <a:gdLst>
              <a:gd name="connsiteX0" fmla="*/ 0 w 17879628"/>
              <a:gd name="connsiteY0" fmla="*/ 0 h 3708400"/>
              <a:gd name="connsiteX1" fmla="*/ 3103731 w 17879628"/>
              <a:gd name="connsiteY1" fmla="*/ 0 h 3708400"/>
              <a:gd name="connsiteX2" fmla="*/ 5726840 w 17879628"/>
              <a:gd name="connsiteY2" fmla="*/ 0 h 3708400"/>
              <a:gd name="connsiteX3" fmla="*/ 16553652 w 17879628"/>
              <a:gd name="connsiteY3" fmla="*/ 0 h 3708400"/>
              <a:gd name="connsiteX4" fmla="*/ 17852206 w 17879628"/>
              <a:gd name="connsiteY4" fmla="*/ 1592177 h 3708400"/>
              <a:gd name="connsiteX5" fmla="*/ 17417740 w 17879628"/>
              <a:gd name="connsiteY5" fmla="*/ 3708400 h 3708400"/>
              <a:gd name="connsiteX6" fmla="*/ 5726840 w 17879628"/>
              <a:gd name="connsiteY6" fmla="*/ 3708400 h 3708400"/>
              <a:gd name="connsiteX7" fmla="*/ 2342385 w 17879628"/>
              <a:gd name="connsiteY7" fmla="*/ 3708400 h 3708400"/>
              <a:gd name="connsiteX8" fmla="*/ 0 w 17879628"/>
              <a:gd name="connsiteY8" fmla="*/ 3708400 h 370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79628" h="3708400">
                <a:moveTo>
                  <a:pt x="0" y="0"/>
                </a:moveTo>
                <a:lnTo>
                  <a:pt x="3103731" y="0"/>
                </a:lnTo>
                <a:lnTo>
                  <a:pt x="5726840" y="0"/>
                </a:lnTo>
                <a:lnTo>
                  <a:pt x="16553652" y="0"/>
                </a:lnTo>
                <a:cubicBezTo>
                  <a:pt x="17392736" y="0"/>
                  <a:pt x="18020514" y="770289"/>
                  <a:pt x="17852206" y="1592177"/>
                </a:cubicBezTo>
                <a:lnTo>
                  <a:pt x="17417740" y="3708400"/>
                </a:lnTo>
                <a:lnTo>
                  <a:pt x="5726840" y="3708400"/>
                </a:lnTo>
                <a:lnTo>
                  <a:pt x="2342385" y="3708400"/>
                </a:lnTo>
                <a:lnTo>
                  <a:pt x="0" y="3708400"/>
                </a:lnTo>
                <a:close/>
              </a:path>
            </a:pathLst>
          </a:custGeom>
          <a:solidFill>
            <a:schemeClr val="accent4"/>
          </a:solidFill>
        </p:spPr>
        <p:txBody>
          <a:bodyPr vert="horz" wrap="square" lIns="1548000" tIns="0" rIns="0" bIns="1044000" rtlCol="0" anchor="b">
            <a:normAutofit/>
          </a:bodyPr>
          <a:lstStyle>
            <a:lvl1pPr>
              <a:defRPr sz="12000" b="1" i="1" cap="all" baseline="0">
                <a:solidFill>
                  <a:schemeClr val="accent6"/>
                </a:solidFill>
                <a:latin typeface="Sofia Sans Extra Condensed Extr" pitchFamily="2" charset="0"/>
              </a:defRPr>
            </a:lvl1pPr>
          </a:lstStyle>
          <a:p>
            <a:r>
              <a:rPr lang="nl-NL"/>
              <a:t>KLIK OM TEKST TE BEWERKEN</a:t>
            </a:r>
            <a:endParaRPr lang="en-US"/>
          </a:p>
        </p:txBody>
      </p:sp>
      <p:pic>
        <p:nvPicPr>
          <p:cNvPr id="2" name="Afbeelding 1">
            <a:extLst>
              <a:ext uri="{FF2B5EF4-FFF2-40B4-BE49-F238E27FC236}">
                <a16:creationId xmlns:a16="http://schemas.microsoft.com/office/drawing/2014/main" id="{8862E263-2539-20DD-584F-95BB72A08E5C}"/>
              </a:ext>
            </a:extLst>
          </p:cNvPr>
          <p:cNvPicPr>
            <a:picLocks noChangeAspect="1"/>
          </p:cNvPicPr>
          <p:nvPr userDrawn="1"/>
        </p:nvPicPr>
        <p:blipFill>
          <a:blip r:embed="rId3"/>
          <a:stretch>
            <a:fillRect/>
          </a:stretch>
        </p:blipFill>
        <p:spPr>
          <a:xfrm>
            <a:off x="21434487" y="12617116"/>
            <a:ext cx="3373096" cy="2887475"/>
          </a:xfrm>
          <a:prstGeom prst="rect">
            <a:avLst/>
          </a:prstGeom>
        </p:spPr>
      </p:pic>
    </p:spTree>
    <p:extLst>
      <p:ext uri="{BB962C8B-B14F-4D97-AF65-F5344CB8AC3E}">
        <p14:creationId xmlns:p14="http://schemas.microsoft.com/office/powerpoint/2010/main" val="1339408282"/>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Opening slide - wit - met foto">
    <p:spTree>
      <p:nvGrpSpPr>
        <p:cNvPr id="1" name=""/>
        <p:cNvGrpSpPr/>
        <p:nvPr/>
      </p:nvGrpSpPr>
      <p:grpSpPr>
        <a:xfrm>
          <a:off x="0" y="0"/>
          <a:ext cx="0" cy="0"/>
          <a:chOff x="0" y="0"/>
          <a:chExt cx="0" cy="0"/>
        </a:xfrm>
      </p:grpSpPr>
      <p:sp>
        <p:nvSpPr>
          <p:cNvPr id="13" name="Title Placeholder 1">
            <a:extLst>
              <a:ext uri="{FF2B5EF4-FFF2-40B4-BE49-F238E27FC236}">
                <a16:creationId xmlns:a16="http://schemas.microsoft.com/office/drawing/2014/main" id="{223149BD-2B91-66A4-3FE8-332B0D896D91}"/>
              </a:ext>
            </a:extLst>
          </p:cNvPr>
          <p:cNvSpPr>
            <a:spLocks noGrp="1"/>
          </p:cNvSpPr>
          <p:nvPr>
            <p:ph type="title" hasCustomPrompt="1"/>
          </p:nvPr>
        </p:nvSpPr>
        <p:spPr>
          <a:xfrm>
            <a:off x="1533526" y="1536837"/>
            <a:ext cx="8622846" cy="2904534"/>
          </a:xfrm>
          <a:prstGeom prst="rect">
            <a:avLst/>
          </a:prstGeom>
        </p:spPr>
        <p:txBody>
          <a:bodyPr vert="horz" lIns="0" tIns="0" rIns="0" bIns="0" rtlCol="0" anchor="t">
            <a:noAutofit/>
          </a:bodyPr>
          <a:lstStyle>
            <a:lvl1pPr>
              <a:defRPr sz="14400" b="1" i="1" cap="all" baseline="0">
                <a:solidFill>
                  <a:schemeClr val="tx2"/>
                </a:solidFill>
                <a:latin typeface="Sofia Sans Extra Condensed Extr" pitchFamily="2" charset="0"/>
              </a:defRPr>
            </a:lvl1pPr>
          </a:lstStyle>
          <a:p>
            <a:r>
              <a:rPr lang="nl-NL"/>
              <a:t>KLIK OM TITEL TE BEWERKEN</a:t>
            </a:r>
            <a:endParaRPr lang="en-US"/>
          </a:p>
        </p:txBody>
      </p:sp>
      <p:pic>
        <p:nvPicPr>
          <p:cNvPr id="4" name="Afbeelding 3">
            <a:extLst>
              <a:ext uri="{FF2B5EF4-FFF2-40B4-BE49-F238E27FC236}">
                <a16:creationId xmlns:a16="http://schemas.microsoft.com/office/drawing/2014/main" id="{BCAA635C-5844-D330-2EE7-AC00B89B369D}"/>
              </a:ext>
            </a:extLst>
          </p:cNvPr>
          <p:cNvPicPr>
            <a:picLocks noChangeAspect="1"/>
          </p:cNvPicPr>
          <p:nvPr userDrawn="1"/>
        </p:nvPicPr>
        <p:blipFill>
          <a:blip r:embed="rId2"/>
          <a:stretch>
            <a:fillRect/>
          </a:stretch>
        </p:blipFill>
        <p:spPr>
          <a:xfrm>
            <a:off x="1533525" y="11405577"/>
            <a:ext cx="4254500" cy="1244600"/>
          </a:xfrm>
          <a:prstGeom prst="rect">
            <a:avLst/>
          </a:prstGeom>
        </p:spPr>
      </p:pic>
      <p:sp>
        <p:nvSpPr>
          <p:cNvPr id="7" name="Tijdelijke aanduiding voor afbeelding 6">
            <a:extLst>
              <a:ext uri="{FF2B5EF4-FFF2-40B4-BE49-F238E27FC236}">
                <a16:creationId xmlns:a16="http://schemas.microsoft.com/office/drawing/2014/main" id="{D6175D27-9002-0E41-0BF8-749DEFEA0A28}"/>
              </a:ext>
            </a:extLst>
          </p:cNvPr>
          <p:cNvSpPr>
            <a:spLocks noGrp="1"/>
          </p:cNvSpPr>
          <p:nvPr>
            <p:ph type="pic" sz="quarter" idx="10" hasCustomPrompt="1"/>
          </p:nvPr>
        </p:nvSpPr>
        <p:spPr>
          <a:xfrm>
            <a:off x="8556172" y="0"/>
            <a:ext cx="15826240" cy="13716000"/>
          </a:xfrm>
          <a:custGeom>
            <a:avLst/>
            <a:gdLst>
              <a:gd name="connsiteX0" fmla="*/ 1822511 w 15826240"/>
              <a:gd name="connsiteY0" fmla="*/ 0 h 13716000"/>
              <a:gd name="connsiteX1" fmla="*/ 15826240 w 15826240"/>
              <a:gd name="connsiteY1" fmla="*/ 0 h 13716000"/>
              <a:gd name="connsiteX2" fmla="*/ 15826240 w 15826240"/>
              <a:gd name="connsiteY2" fmla="*/ 13716000 h 13716000"/>
              <a:gd name="connsiteX3" fmla="*/ 0 w 15826240"/>
              <a:gd name="connsiteY3" fmla="*/ 13716000 h 13716000"/>
              <a:gd name="connsiteX4" fmla="*/ 0 w 15826240"/>
              <a:gd name="connsiteY4" fmla="*/ 13714350 h 13716000"/>
              <a:gd name="connsiteX5" fmla="*/ 486200 w 15826240"/>
              <a:gd name="connsiteY5" fmla="*/ 13714350 h 13716000"/>
              <a:gd name="connsiteX6" fmla="*/ 3003744 w 15826240"/>
              <a:gd name="connsiteY6" fmla="*/ 1448653 h 13716000"/>
              <a:gd name="connsiteX7" fmla="*/ 1822511 w 15826240"/>
              <a:gd name="connsiteY7" fmla="*/ 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26240" h="13716000">
                <a:moveTo>
                  <a:pt x="1822511" y="0"/>
                </a:moveTo>
                <a:lnTo>
                  <a:pt x="15826240" y="0"/>
                </a:lnTo>
                <a:lnTo>
                  <a:pt x="15826240" y="13716000"/>
                </a:lnTo>
                <a:lnTo>
                  <a:pt x="0" y="13716000"/>
                </a:lnTo>
                <a:lnTo>
                  <a:pt x="0" y="13714350"/>
                </a:lnTo>
                <a:lnTo>
                  <a:pt x="486200" y="13714350"/>
                </a:lnTo>
                <a:lnTo>
                  <a:pt x="3003744" y="1448653"/>
                </a:lnTo>
                <a:cubicBezTo>
                  <a:pt x="3157172" y="701227"/>
                  <a:pt x="2586353" y="0"/>
                  <a:pt x="1822511" y="0"/>
                </a:cubicBezTo>
                <a:close/>
              </a:path>
            </a:pathLst>
          </a:custGeom>
          <a:blipFill dpi="0" rotWithShape="1">
            <a:blip r:embed="rId3">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2" name="Tijdelijke aanduiding voor tekst 2">
            <a:extLst>
              <a:ext uri="{FF2B5EF4-FFF2-40B4-BE49-F238E27FC236}">
                <a16:creationId xmlns:a16="http://schemas.microsoft.com/office/drawing/2014/main" id="{63F00BD3-2EAE-9ECA-B919-260CFA9E9EE1}"/>
              </a:ext>
            </a:extLst>
          </p:cNvPr>
          <p:cNvSpPr>
            <a:spLocks noGrp="1"/>
          </p:cNvSpPr>
          <p:nvPr>
            <p:ph type="body" sz="quarter" idx="11" hasCustomPrompt="1"/>
          </p:nvPr>
        </p:nvSpPr>
        <p:spPr>
          <a:xfrm>
            <a:off x="1533525" y="5224916"/>
            <a:ext cx="7610474" cy="4659313"/>
          </a:xfrm>
          <a:prstGeom prst="rect">
            <a:avLst/>
          </a:prstGeom>
        </p:spPr>
        <p:txBody>
          <a:bodyPr/>
          <a:lstStyle>
            <a:lvl1pPr marL="0" indent="0">
              <a:buNone/>
              <a:defRPr sz="4400">
                <a:solidFill>
                  <a:schemeClr val="accent1"/>
                </a:solidFill>
              </a:defRPr>
            </a:lvl1pPr>
          </a:lstStyle>
          <a:p>
            <a:r>
              <a:rPr lang="nl-NL"/>
              <a:t>Klikken om de tekst te bewerken</a:t>
            </a:r>
            <a:endParaRPr lang="en-US"/>
          </a:p>
        </p:txBody>
      </p:sp>
    </p:spTree>
    <p:extLst>
      <p:ext uri="{BB962C8B-B14F-4D97-AF65-F5344CB8AC3E}">
        <p14:creationId xmlns:p14="http://schemas.microsoft.com/office/powerpoint/2010/main" val="3648657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Agenda versie 5">
    <p:bg>
      <p:bgPr>
        <a:solidFill>
          <a:schemeClr val="accent5"/>
        </a:solidFill>
        <a:effectLst/>
      </p:bgPr>
    </p:bg>
    <p:spTree>
      <p:nvGrpSpPr>
        <p:cNvPr id="1" name=""/>
        <p:cNvGrpSpPr/>
        <p:nvPr/>
      </p:nvGrpSpPr>
      <p:grpSpPr>
        <a:xfrm>
          <a:off x="0" y="0"/>
          <a:ext cx="0" cy="0"/>
          <a:chOff x="0" y="0"/>
          <a:chExt cx="0" cy="0"/>
        </a:xfrm>
      </p:grpSpPr>
      <p:sp>
        <p:nvSpPr>
          <p:cNvPr id="12" name="Vrije vorm 11">
            <a:extLst>
              <a:ext uri="{FF2B5EF4-FFF2-40B4-BE49-F238E27FC236}">
                <a16:creationId xmlns:a16="http://schemas.microsoft.com/office/drawing/2014/main" id="{999339FD-E54C-8A38-8D6A-D60FA7F40418}"/>
              </a:ext>
            </a:extLst>
          </p:cNvPr>
          <p:cNvSpPr/>
          <p:nvPr userDrawn="1"/>
        </p:nvSpPr>
        <p:spPr>
          <a:xfrm>
            <a:off x="0" y="3883246"/>
            <a:ext cx="19697147" cy="9831167"/>
          </a:xfrm>
          <a:custGeom>
            <a:avLst/>
            <a:gdLst>
              <a:gd name="connsiteX0" fmla="*/ 0 w 19697147"/>
              <a:gd name="connsiteY0" fmla="*/ 0 h 9831167"/>
              <a:gd name="connsiteX1" fmla="*/ 17801364 w 19697147"/>
              <a:gd name="connsiteY1" fmla="*/ 0 h 9831167"/>
              <a:gd name="connsiteX2" fmla="*/ 19657400 w 19697147"/>
              <a:gd name="connsiteY2" fmla="*/ 2278392 h 9831167"/>
              <a:gd name="connsiteX3" fmla="*/ 18107610 w 19697147"/>
              <a:gd name="connsiteY3" fmla="*/ 9831167 h 9831167"/>
              <a:gd name="connsiteX4" fmla="*/ 0 w 19697147"/>
              <a:gd name="connsiteY4" fmla="*/ 9831167 h 98311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7147" h="9831167">
                <a:moveTo>
                  <a:pt x="0" y="0"/>
                </a:moveTo>
                <a:lnTo>
                  <a:pt x="17801364" y="0"/>
                </a:lnTo>
                <a:cubicBezTo>
                  <a:pt x="19000132" y="0"/>
                  <a:pt x="19900140" y="1101845"/>
                  <a:pt x="19657400" y="2278392"/>
                </a:cubicBezTo>
                <a:lnTo>
                  <a:pt x="18107610" y="9831167"/>
                </a:lnTo>
                <a:lnTo>
                  <a:pt x="0" y="9831167"/>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14" name="Vrije vorm 13">
            <a:extLst>
              <a:ext uri="{FF2B5EF4-FFF2-40B4-BE49-F238E27FC236}">
                <a16:creationId xmlns:a16="http://schemas.microsoft.com/office/drawing/2014/main" id="{80043AF6-5954-B2B9-2A0B-834B808127FE}"/>
              </a:ext>
            </a:extLst>
          </p:cNvPr>
          <p:cNvSpPr/>
          <p:nvPr userDrawn="1"/>
        </p:nvSpPr>
        <p:spPr>
          <a:xfrm>
            <a:off x="16646133" y="11018520"/>
            <a:ext cx="7736279" cy="2697480"/>
          </a:xfrm>
          <a:custGeom>
            <a:avLst/>
            <a:gdLst>
              <a:gd name="connsiteX0" fmla="*/ 553403 w 7736279"/>
              <a:gd name="connsiteY0" fmla="*/ 0 h 2697480"/>
              <a:gd name="connsiteX1" fmla="*/ 7736279 w 7736279"/>
              <a:gd name="connsiteY1" fmla="*/ 0 h 2697480"/>
              <a:gd name="connsiteX2" fmla="*/ 7736279 w 7736279"/>
              <a:gd name="connsiteY2" fmla="*/ 2697480 h 2697480"/>
              <a:gd name="connsiteX3" fmla="*/ 0 w 7736279"/>
              <a:gd name="connsiteY3" fmla="*/ 2697480 h 2697480"/>
            </a:gdLst>
            <a:ahLst/>
            <a:cxnLst>
              <a:cxn ang="0">
                <a:pos x="connsiteX0" y="connsiteY0"/>
              </a:cxn>
              <a:cxn ang="0">
                <a:pos x="connsiteX1" y="connsiteY1"/>
              </a:cxn>
              <a:cxn ang="0">
                <a:pos x="connsiteX2" y="connsiteY2"/>
              </a:cxn>
              <a:cxn ang="0">
                <a:pos x="connsiteX3" y="connsiteY3"/>
              </a:cxn>
            </a:cxnLst>
            <a:rect l="l" t="t" r="r" b="b"/>
            <a:pathLst>
              <a:path w="7736279" h="2697480">
                <a:moveTo>
                  <a:pt x="553403" y="0"/>
                </a:moveTo>
                <a:lnTo>
                  <a:pt x="7736279" y="0"/>
                </a:lnTo>
                <a:lnTo>
                  <a:pt x="7736279" y="2697480"/>
                </a:lnTo>
                <a:lnTo>
                  <a:pt x="0" y="2697480"/>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15" name="Slide Number Placeholder 3">
            <a:extLst>
              <a:ext uri="{FF2B5EF4-FFF2-40B4-BE49-F238E27FC236}">
                <a16:creationId xmlns:a16="http://schemas.microsoft.com/office/drawing/2014/main" id="{599F6D84-12E2-D236-52BC-2B0200A49E27}"/>
              </a:ext>
            </a:extLst>
          </p:cNvPr>
          <p:cNvSpPr>
            <a:spLocks noGrp="1"/>
          </p:cNvSpPr>
          <p:nvPr>
            <p:ph type="sldNum" sz="quarter" idx="12"/>
          </p:nvPr>
        </p:nvSpPr>
        <p:spPr>
          <a:xfrm>
            <a:off x="1533525" y="12656311"/>
            <a:ext cx="1724025" cy="803275"/>
          </a:xfrm>
          <a:prstGeom prst="rect">
            <a:avLst/>
          </a:prstGeom>
        </p:spPr>
        <p:txBody>
          <a:bodyPr/>
          <a:lstStyle>
            <a:lvl1pPr algn="l">
              <a:defRPr sz="3200"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16" name="Tijdelijke aanduiding voor voettekst 4">
            <a:extLst>
              <a:ext uri="{FF2B5EF4-FFF2-40B4-BE49-F238E27FC236}">
                <a16:creationId xmlns:a16="http://schemas.microsoft.com/office/drawing/2014/main" id="{DE3C70BB-8CB4-FF90-419F-48F216E222D0}"/>
              </a:ext>
            </a:extLst>
          </p:cNvPr>
          <p:cNvSpPr>
            <a:spLocks noGrp="1"/>
          </p:cNvSpPr>
          <p:nvPr>
            <p:ph type="ftr" sz="quarter" idx="3"/>
          </p:nvPr>
        </p:nvSpPr>
        <p:spPr>
          <a:xfrm>
            <a:off x="3543300" y="12712700"/>
            <a:ext cx="12498457" cy="730250"/>
          </a:xfrm>
          <a:prstGeom prst="rect">
            <a:avLst/>
          </a:prstGeom>
        </p:spPr>
        <p:txBody>
          <a:bodyPr vert="horz" lIns="91440" tIns="45720" rIns="91440" bIns="45720" rtlCol="0" anchor="ctr"/>
          <a:lstStyle>
            <a:lvl1pPr algn="l">
              <a:defRPr sz="3200" b="1" i="0">
                <a:solidFill>
                  <a:schemeClr val="tx1"/>
                </a:solidFill>
                <a:latin typeface="Sofia Sans Extra Condensed Blac" pitchFamily="2" charset="0"/>
              </a:defRPr>
            </a:lvl1pPr>
          </a:lstStyle>
          <a:p>
            <a:endParaRPr lang="nl-NL"/>
          </a:p>
        </p:txBody>
      </p:sp>
      <p:sp>
        <p:nvSpPr>
          <p:cNvPr id="3" name="Tijdelijke aanduiding voor datum 3">
            <a:extLst>
              <a:ext uri="{FF2B5EF4-FFF2-40B4-BE49-F238E27FC236}">
                <a16:creationId xmlns:a16="http://schemas.microsoft.com/office/drawing/2014/main" id="{BD7ADAD3-8E30-1E26-AE5F-D7F90DBDA528}"/>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accent6"/>
                </a:solidFill>
                <a:latin typeface="Sofia Sans Extra Condensed Blac" pitchFamily="2" charset="0"/>
              </a:defRPr>
            </a:lvl1pPr>
          </a:lstStyle>
          <a:p>
            <a:endParaRPr lang="nl-NL"/>
          </a:p>
        </p:txBody>
      </p:sp>
      <p:sp>
        <p:nvSpPr>
          <p:cNvPr id="4" name="Title Placeholder 1">
            <a:extLst>
              <a:ext uri="{FF2B5EF4-FFF2-40B4-BE49-F238E27FC236}">
                <a16:creationId xmlns:a16="http://schemas.microsoft.com/office/drawing/2014/main" id="{2D817120-94BA-20D1-73BC-64DFF765C988}"/>
              </a:ext>
            </a:extLst>
          </p:cNvPr>
          <p:cNvSpPr>
            <a:spLocks noGrp="1"/>
          </p:cNvSpPr>
          <p:nvPr>
            <p:ph type="title" hasCustomPrompt="1"/>
          </p:nvPr>
        </p:nvSpPr>
        <p:spPr>
          <a:xfrm>
            <a:off x="1533526" y="1536837"/>
            <a:ext cx="21704161" cy="1908280"/>
          </a:xfrm>
          <a:prstGeom prst="rect">
            <a:avLst/>
          </a:prstGeom>
        </p:spPr>
        <p:txBody>
          <a:bodyPr vert="horz" lIns="0" tIns="0" rIns="0" bIns="0" rtlCol="0" anchor="t">
            <a:noAutofit/>
          </a:bodyPr>
          <a:lstStyle>
            <a:lvl1pPr>
              <a:lnSpc>
                <a:spcPct val="70000"/>
              </a:lnSpc>
              <a:defRPr sz="20800" b="1" i="1" cap="all" baseline="0">
                <a:solidFill>
                  <a:schemeClr val="bg1"/>
                </a:solidFill>
                <a:latin typeface="Sofia Sans Extra Condensed Extr" pitchFamily="2" charset="0"/>
              </a:defRPr>
            </a:lvl1pPr>
          </a:lstStyle>
          <a:p>
            <a:r>
              <a:rPr lang="nl-NL"/>
              <a:t>TITEL BEWERKEN</a:t>
            </a:r>
            <a:endParaRPr lang="en-US"/>
          </a:p>
        </p:txBody>
      </p:sp>
      <p:pic>
        <p:nvPicPr>
          <p:cNvPr id="7" name="Afbeelding 6">
            <a:extLst>
              <a:ext uri="{FF2B5EF4-FFF2-40B4-BE49-F238E27FC236}">
                <a16:creationId xmlns:a16="http://schemas.microsoft.com/office/drawing/2014/main" id="{806431BD-A291-6A26-D0A8-0A85C9ADA5B1}"/>
              </a:ext>
            </a:extLst>
          </p:cNvPr>
          <p:cNvPicPr>
            <a:picLocks noChangeAspect="1"/>
          </p:cNvPicPr>
          <p:nvPr userDrawn="1"/>
        </p:nvPicPr>
        <p:blipFill>
          <a:blip r:embed="rId2"/>
          <a:stretch>
            <a:fillRect/>
          </a:stretch>
        </p:blipFill>
        <p:spPr>
          <a:xfrm>
            <a:off x="21434487" y="12617116"/>
            <a:ext cx="3373096" cy="2887475"/>
          </a:xfrm>
          <a:prstGeom prst="rect">
            <a:avLst/>
          </a:prstGeom>
        </p:spPr>
      </p:pic>
      <p:sp>
        <p:nvSpPr>
          <p:cNvPr id="8" name="Tijdelijke aanduiding voor tekst 2">
            <a:extLst>
              <a:ext uri="{FF2B5EF4-FFF2-40B4-BE49-F238E27FC236}">
                <a16:creationId xmlns:a16="http://schemas.microsoft.com/office/drawing/2014/main" id="{78DD80E3-A1E0-7015-74FD-09C09A332DBD}"/>
              </a:ext>
            </a:extLst>
          </p:cNvPr>
          <p:cNvSpPr>
            <a:spLocks noGrp="1"/>
          </p:cNvSpPr>
          <p:nvPr>
            <p:ph type="body" sz="quarter" idx="10" hasCustomPrompt="1"/>
          </p:nvPr>
        </p:nvSpPr>
        <p:spPr>
          <a:xfrm>
            <a:off x="1533525" y="5957019"/>
            <a:ext cx="14508232" cy="6660097"/>
          </a:xfrm>
          <a:prstGeom prst="rect">
            <a:avLst/>
          </a:prstGeom>
        </p:spPr>
        <p:txBody>
          <a:bodyPr/>
          <a:lstStyle>
            <a:lvl1pPr marL="0" indent="0">
              <a:buNone/>
              <a:defRPr sz="4400">
                <a:solidFill>
                  <a:schemeClr val="tx1"/>
                </a:solidFill>
              </a:defRPr>
            </a:lvl1pPr>
          </a:lstStyle>
          <a:p>
            <a:r>
              <a:rPr lang="nl-NL"/>
              <a:t>Klikken om de tekst te bewerken</a:t>
            </a:r>
            <a:endParaRPr lang="en-US"/>
          </a:p>
        </p:txBody>
      </p:sp>
    </p:spTree>
    <p:extLst>
      <p:ext uri="{BB962C8B-B14F-4D97-AF65-F5344CB8AC3E}">
        <p14:creationId xmlns:p14="http://schemas.microsoft.com/office/powerpoint/2010/main" val="883447471"/>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Opening slide - wit - zonder foto">
    <p:spTree>
      <p:nvGrpSpPr>
        <p:cNvPr id="1" name=""/>
        <p:cNvGrpSpPr/>
        <p:nvPr/>
      </p:nvGrpSpPr>
      <p:grpSpPr>
        <a:xfrm>
          <a:off x="0" y="0"/>
          <a:ext cx="0" cy="0"/>
          <a:chOff x="0" y="0"/>
          <a:chExt cx="0" cy="0"/>
        </a:xfrm>
      </p:grpSpPr>
      <p:sp>
        <p:nvSpPr>
          <p:cNvPr id="6" name="Vrije vorm 5">
            <a:extLst>
              <a:ext uri="{FF2B5EF4-FFF2-40B4-BE49-F238E27FC236}">
                <a16:creationId xmlns:a16="http://schemas.microsoft.com/office/drawing/2014/main" id="{61F6EA80-46E1-2F1C-A75A-D12AB228B270}"/>
              </a:ext>
            </a:extLst>
          </p:cNvPr>
          <p:cNvSpPr/>
          <p:nvPr userDrawn="1"/>
        </p:nvSpPr>
        <p:spPr>
          <a:xfrm>
            <a:off x="19345089"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4" name="Vrije vorm 13">
            <a:extLst>
              <a:ext uri="{FF2B5EF4-FFF2-40B4-BE49-F238E27FC236}">
                <a16:creationId xmlns:a16="http://schemas.microsoft.com/office/drawing/2014/main" id="{5FF3F59D-DFA0-3B48-E0F6-71445FEC1E78}"/>
              </a:ext>
            </a:extLst>
          </p:cNvPr>
          <p:cNvSpPr/>
          <p:nvPr userDrawn="1"/>
        </p:nvSpPr>
        <p:spPr>
          <a:xfrm>
            <a:off x="17395353" y="3797715"/>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7" name="Freeform 3">
            <a:extLst>
              <a:ext uri="{FF2B5EF4-FFF2-40B4-BE49-F238E27FC236}">
                <a16:creationId xmlns:a16="http://schemas.microsoft.com/office/drawing/2014/main" id="{6DF14BD3-2278-AB3E-A59A-29CDE146E876}"/>
              </a:ext>
            </a:extLst>
          </p:cNvPr>
          <p:cNvSpPr>
            <a:spLocks noChangeArrowheads="1"/>
          </p:cNvSpPr>
          <p:nvPr userDrawn="1"/>
        </p:nvSpPr>
        <p:spPr bwMode="auto">
          <a:xfrm>
            <a:off x="15692114" y="7929287"/>
            <a:ext cx="6841315" cy="5778288"/>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accent3"/>
          </a:solidFill>
          <a:ln>
            <a:noFill/>
          </a:ln>
          <a:effectLst/>
        </p:spPr>
        <p:txBody>
          <a:bodyPr wrap="none" anchor="ctr"/>
          <a:lstStyle/>
          <a:p>
            <a:endParaRPr lang="nl-NL"/>
          </a:p>
        </p:txBody>
      </p:sp>
      <p:sp>
        <p:nvSpPr>
          <p:cNvPr id="4" name="Freeform 3">
            <a:extLst>
              <a:ext uri="{FF2B5EF4-FFF2-40B4-BE49-F238E27FC236}">
                <a16:creationId xmlns:a16="http://schemas.microsoft.com/office/drawing/2014/main" id="{AEFA8070-1252-3423-341C-08DAEFF39640}"/>
              </a:ext>
            </a:extLst>
          </p:cNvPr>
          <p:cNvSpPr>
            <a:spLocks noChangeArrowheads="1"/>
          </p:cNvSpPr>
          <p:nvPr userDrawn="1"/>
        </p:nvSpPr>
        <p:spPr bwMode="auto">
          <a:xfrm>
            <a:off x="14436445" y="11096385"/>
            <a:ext cx="3091569" cy="2611190"/>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rgbClr val="D90020"/>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nl-NL"/>
          </a:p>
        </p:txBody>
      </p:sp>
      <p:pic>
        <p:nvPicPr>
          <p:cNvPr id="5" name="Afbeelding 4" descr="Logo Avans hogeschool">
            <a:extLst>
              <a:ext uri="{FF2B5EF4-FFF2-40B4-BE49-F238E27FC236}">
                <a16:creationId xmlns:a16="http://schemas.microsoft.com/office/drawing/2014/main" id="{02F56C08-B41C-2FE5-E149-374253031216}"/>
              </a:ext>
            </a:extLst>
          </p:cNvPr>
          <p:cNvPicPr>
            <a:picLocks noChangeAspect="1"/>
          </p:cNvPicPr>
          <p:nvPr userDrawn="1"/>
        </p:nvPicPr>
        <p:blipFill>
          <a:blip r:embed="rId2"/>
          <a:stretch>
            <a:fillRect/>
          </a:stretch>
        </p:blipFill>
        <p:spPr>
          <a:xfrm>
            <a:off x="1533525" y="11405577"/>
            <a:ext cx="4254500" cy="1244600"/>
          </a:xfrm>
          <a:prstGeom prst="rect">
            <a:avLst/>
          </a:prstGeom>
        </p:spPr>
      </p:pic>
      <p:sp>
        <p:nvSpPr>
          <p:cNvPr id="11" name="Title Placeholder 1">
            <a:extLst>
              <a:ext uri="{FF2B5EF4-FFF2-40B4-BE49-F238E27FC236}">
                <a16:creationId xmlns:a16="http://schemas.microsoft.com/office/drawing/2014/main" id="{244774E0-B699-416A-0E31-71FB66F7B714}"/>
              </a:ext>
            </a:extLst>
          </p:cNvPr>
          <p:cNvSpPr>
            <a:spLocks noGrp="1"/>
          </p:cNvSpPr>
          <p:nvPr>
            <p:ph type="title" hasCustomPrompt="1"/>
          </p:nvPr>
        </p:nvSpPr>
        <p:spPr>
          <a:xfrm>
            <a:off x="1533525" y="1536837"/>
            <a:ext cx="15768601" cy="3753620"/>
          </a:xfrm>
          <a:prstGeom prst="rect">
            <a:avLst/>
          </a:prstGeom>
        </p:spPr>
        <p:txBody>
          <a:bodyPr vert="horz" lIns="0" tIns="0" rIns="0" bIns="0" rtlCol="0" anchor="t">
            <a:noAutofit/>
          </a:bodyPr>
          <a:lstStyle>
            <a:lvl1pPr>
              <a:defRPr sz="17300" b="1" i="1" cap="all" baseline="0">
                <a:solidFill>
                  <a:schemeClr val="tx2"/>
                </a:solidFill>
                <a:latin typeface="Sofia Sans Extra Condensed Extr" pitchFamily="2" charset="0"/>
              </a:defRPr>
            </a:lvl1pPr>
          </a:lstStyle>
          <a:p>
            <a:r>
              <a:rPr lang="nl-NL"/>
              <a:t>KLIK OM TITEL TE BEWERKEN</a:t>
            </a:r>
            <a:endParaRPr lang="en-US"/>
          </a:p>
        </p:txBody>
      </p:sp>
      <p:sp>
        <p:nvSpPr>
          <p:cNvPr id="3" name="Tijdelijke aanduiding voor tekst 2">
            <a:extLst>
              <a:ext uri="{FF2B5EF4-FFF2-40B4-BE49-F238E27FC236}">
                <a16:creationId xmlns:a16="http://schemas.microsoft.com/office/drawing/2014/main" id="{1C03DF52-00EE-5C44-49C5-ABDF605D1017}"/>
              </a:ext>
            </a:extLst>
          </p:cNvPr>
          <p:cNvSpPr>
            <a:spLocks noGrp="1"/>
          </p:cNvSpPr>
          <p:nvPr>
            <p:ph type="body" sz="quarter" idx="10" hasCustomPrompt="1"/>
          </p:nvPr>
        </p:nvSpPr>
        <p:spPr>
          <a:xfrm>
            <a:off x="1530481" y="5863764"/>
            <a:ext cx="12312650" cy="4659313"/>
          </a:xfrm>
          <a:prstGeom prst="rect">
            <a:avLst/>
          </a:prstGeom>
        </p:spPr>
        <p:txBody>
          <a:bodyPr/>
          <a:lstStyle>
            <a:lvl1pPr marL="0" indent="0">
              <a:buNone/>
              <a:defRPr sz="4400">
                <a:solidFill>
                  <a:schemeClr val="accent1"/>
                </a:solidFill>
              </a:defRPr>
            </a:lvl1pPr>
          </a:lstStyle>
          <a:p>
            <a:r>
              <a:rPr lang="nl-NL"/>
              <a:t>Klikken om de tekst te bewerken</a:t>
            </a:r>
            <a:endParaRPr lang="en-US"/>
          </a:p>
        </p:txBody>
      </p:sp>
    </p:spTree>
    <p:extLst>
      <p:ext uri="{BB962C8B-B14F-4D97-AF65-F5344CB8AC3E}">
        <p14:creationId xmlns:p14="http://schemas.microsoft.com/office/powerpoint/2010/main" val="7601166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Opening slide - rood - zonder foto">
    <p:bg>
      <p:bgPr>
        <a:solidFill>
          <a:schemeClr val="tx2"/>
        </a:solidFill>
        <a:effectLst/>
      </p:bgPr>
    </p:bg>
    <p:spTree>
      <p:nvGrpSpPr>
        <p:cNvPr id="1" name=""/>
        <p:cNvGrpSpPr/>
        <p:nvPr/>
      </p:nvGrpSpPr>
      <p:grpSpPr>
        <a:xfrm>
          <a:off x="0" y="0"/>
          <a:ext cx="0" cy="0"/>
          <a:chOff x="0" y="0"/>
          <a:chExt cx="0" cy="0"/>
        </a:xfrm>
      </p:grpSpPr>
      <p:sp>
        <p:nvSpPr>
          <p:cNvPr id="3" name="Vrije vorm 2">
            <a:extLst>
              <a:ext uri="{FF2B5EF4-FFF2-40B4-BE49-F238E27FC236}">
                <a16:creationId xmlns:a16="http://schemas.microsoft.com/office/drawing/2014/main" id="{C3BD2CBA-2EF6-60AE-5874-F33E0155270D}"/>
              </a:ext>
            </a:extLst>
          </p:cNvPr>
          <p:cNvSpPr/>
          <p:nvPr userDrawn="1"/>
        </p:nvSpPr>
        <p:spPr>
          <a:xfrm>
            <a:off x="19345089"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5" name="Vrije vorm 4">
            <a:extLst>
              <a:ext uri="{FF2B5EF4-FFF2-40B4-BE49-F238E27FC236}">
                <a16:creationId xmlns:a16="http://schemas.microsoft.com/office/drawing/2014/main" id="{591BE7F0-9DAC-E1CC-0FBF-84EFAFBE15C1}"/>
              </a:ext>
            </a:extLst>
          </p:cNvPr>
          <p:cNvSpPr/>
          <p:nvPr userDrawn="1"/>
        </p:nvSpPr>
        <p:spPr>
          <a:xfrm>
            <a:off x="17395353" y="3797715"/>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pic>
        <p:nvPicPr>
          <p:cNvPr id="2" name="Afbeelding 1">
            <a:extLst>
              <a:ext uri="{FF2B5EF4-FFF2-40B4-BE49-F238E27FC236}">
                <a16:creationId xmlns:a16="http://schemas.microsoft.com/office/drawing/2014/main" id="{80AF86AE-D77F-9BAB-DD68-B0A904E9F0D3}"/>
              </a:ext>
            </a:extLst>
          </p:cNvPr>
          <p:cNvPicPr>
            <a:picLocks noChangeAspect="1"/>
          </p:cNvPicPr>
          <p:nvPr userDrawn="1"/>
        </p:nvPicPr>
        <p:blipFill>
          <a:blip r:embed="rId2"/>
          <a:stretch>
            <a:fillRect/>
          </a:stretch>
        </p:blipFill>
        <p:spPr>
          <a:xfrm>
            <a:off x="1533525" y="11405577"/>
            <a:ext cx="4254500" cy="1244600"/>
          </a:xfrm>
          <a:prstGeom prst="rect">
            <a:avLst/>
          </a:prstGeom>
        </p:spPr>
      </p:pic>
      <p:sp>
        <p:nvSpPr>
          <p:cNvPr id="7" name="Freeform 3">
            <a:extLst>
              <a:ext uri="{FF2B5EF4-FFF2-40B4-BE49-F238E27FC236}">
                <a16:creationId xmlns:a16="http://schemas.microsoft.com/office/drawing/2014/main" id="{6DF14BD3-2278-AB3E-A59A-29CDE146E876}"/>
              </a:ext>
            </a:extLst>
          </p:cNvPr>
          <p:cNvSpPr>
            <a:spLocks noChangeArrowheads="1"/>
          </p:cNvSpPr>
          <p:nvPr userDrawn="1"/>
        </p:nvSpPr>
        <p:spPr bwMode="auto">
          <a:xfrm>
            <a:off x="15692114" y="7929287"/>
            <a:ext cx="6841315" cy="5778288"/>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accent2"/>
          </a:solidFill>
          <a:ln>
            <a:noFill/>
          </a:ln>
          <a:effectLst/>
        </p:spPr>
        <p:txBody>
          <a:bodyPr wrap="none" anchor="ctr"/>
          <a:lstStyle/>
          <a:p>
            <a:endParaRPr lang="nl-NL"/>
          </a:p>
        </p:txBody>
      </p:sp>
      <p:sp>
        <p:nvSpPr>
          <p:cNvPr id="4" name="Freeform 3">
            <a:extLst>
              <a:ext uri="{FF2B5EF4-FFF2-40B4-BE49-F238E27FC236}">
                <a16:creationId xmlns:a16="http://schemas.microsoft.com/office/drawing/2014/main" id="{AEFA8070-1252-3423-341C-08DAEFF39640}"/>
              </a:ext>
            </a:extLst>
          </p:cNvPr>
          <p:cNvSpPr>
            <a:spLocks noChangeArrowheads="1"/>
          </p:cNvSpPr>
          <p:nvPr userDrawn="1"/>
        </p:nvSpPr>
        <p:spPr bwMode="auto">
          <a:xfrm>
            <a:off x="14436445" y="11096385"/>
            <a:ext cx="3091569" cy="2611190"/>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accent5"/>
          </a:solidFill>
          <a:ln>
            <a:noFill/>
          </a:ln>
          <a:effectLst/>
        </p:spPr>
        <p:txBody>
          <a:bodyPr wrap="none" anchor="ctr"/>
          <a:lstStyle/>
          <a:p>
            <a:endParaRPr lang="nl-NL"/>
          </a:p>
        </p:txBody>
      </p:sp>
      <p:sp>
        <p:nvSpPr>
          <p:cNvPr id="11" name="Title Placeholder 1">
            <a:extLst>
              <a:ext uri="{FF2B5EF4-FFF2-40B4-BE49-F238E27FC236}">
                <a16:creationId xmlns:a16="http://schemas.microsoft.com/office/drawing/2014/main" id="{244774E0-B699-416A-0E31-71FB66F7B714}"/>
              </a:ext>
            </a:extLst>
          </p:cNvPr>
          <p:cNvSpPr>
            <a:spLocks noGrp="1"/>
          </p:cNvSpPr>
          <p:nvPr>
            <p:ph type="title" hasCustomPrompt="1"/>
          </p:nvPr>
        </p:nvSpPr>
        <p:spPr>
          <a:xfrm>
            <a:off x="1533525" y="1536837"/>
            <a:ext cx="15768601" cy="3753620"/>
          </a:xfrm>
          <a:prstGeom prst="rect">
            <a:avLst/>
          </a:prstGeom>
        </p:spPr>
        <p:txBody>
          <a:bodyPr vert="horz" lIns="0" tIns="0" rIns="0" bIns="0" rtlCol="0" anchor="t">
            <a:noAutofit/>
          </a:bodyPr>
          <a:lstStyle>
            <a:lvl1pPr>
              <a:defRPr sz="17300" b="1" i="1" cap="all" baseline="0">
                <a:solidFill>
                  <a:schemeClr val="bg1"/>
                </a:solidFill>
                <a:latin typeface="Sofia Sans Extra Condensed Extr" pitchFamily="2" charset="0"/>
              </a:defRPr>
            </a:lvl1pPr>
          </a:lstStyle>
          <a:p>
            <a:r>
              <a:rPr lang="nl-NL"/>
              <a:t>KLIK OM TITEL TE BEWERKEN</a:t>
            </a:r>
            <a:endParaRPr lang="en-US"/>
          </a:p>
        </p:txBody>
      </p:sp>
      <p:sp>
        <p:nvSpPr>
          <p:cNvPr id="6" name="Tijdelijke aanduiding voor tekst 2">
            <a:extLst>
              <a:ext uri="{FF2B5EF4-FFF2-40B4-BE49-F238E27FC236}">
                <a16:creationId xmlns:a16="http://schemas.microsoft.com/office/drawing/2014/main" id="{046B9186-8CFB-8BA9-3951-0E383A1B6750}"/>
              </a:ext>
            </a:extLst>
          </p:cNvPr>
          <p:cNvSpPr>
            <a:spLocks noGrp="1"/>
          </p:cNvSpPr>
          <p:nvPr>
            <p:ph type="body" sz="quarter" idx="10" hasCustomPrompt="1"/>
          </p:nvPr>
        </p:nvSpPr>
        <p:spPr>
          <a:xfrm>
            <a:off x="1530481" y="5863764"/>
            <a:ext cx="12312650" cy="4659313"/>
          </a:xfrm>
          <a:prstGeom prst="rect">
            <a:avLst/>
          </a:prstGeom>
        </p:spPr>
        <p:txBody>
          <a:bodyPr/>
          <a:lstStyle>
            <a:lvl1pPr marL="0" indent="0">
              <a:buNone/>
              <a:defRPr sz="4400">
                <a:solidFill>
                  <a:schemeClr val="bg1"/>
                </a:solidFill>
              </a:defRPr>
            </a:lvl1pPr>
          </a:lstStyle>
          <a:p>
            <a:r>
              <a:rPr lang="nl-NL"/>
              <a:t>Klikken om de tekst te bewerken</a:t>
            </a:r>
            <a:endParaRPr lang="en-US"/>
          </a:p>
        </p:txBody>
      </p:sp>
    </p:spTree>
    <p:extLst>
      <p:ext uri="{BB962C8B-B14F-4D97-AF65-F5344CB8AC3E}">
        <p14:creationId xmlns:p14="http://schemas.microsoft.com/office/powerpoint/2010/main" val="26171128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pening slide - blauw - zonder foto">
    <p:bg>
      <p:bgPr>
        <a:solidFill>
          <a:srgbClr val="001969"/>
        </a:solidFill>
        <a:effectLst/>
      </p:bgPr>
    </p:bg>
    <p:spTree>
      <p:nvGrpSpPr>
        <p:cNvPr id="1" name=""/>
        <p:cNvGrpSpPr/>
        <p:nvPr/>
      </p:nvGrpSpPr>
      <p:grpSpPr>
        <a:xfrm>
          <a:off x="0" y="0"/>
          <a:ext cx="0" cy="0"/>
          <a:chOff x="0" y="0"/>
          <a:chExt cx="0" cy="0"/>
        </a:xfrm>
      </p:grpSpPr>
      <p:sp>
        <p:nvSpPr>
          <p:cNvPr id="3" name="Vrije vorm 2">
            <a:extLst>
              <a:ext uri="{FF2B5EF4-FFF2-40B4-BE49-F238E27FC236}">
                <a16:creationId xmlns:a16="http://schemas.microsoft.com/office/drawing/2014/main" id="{C3BD2CBA-2EF6-60AE-5874-F33E0155270D}"/>
              </a:ext>
            </a:extLst>
          </p:cNvPr>
          <p:cNvSpPr/>
          <p:nvPr userDrawn="1"/>
        </p:nvSpPr>
        <p:spPr>
          <a:xfrm>
            <a:off x="19345089"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5" name="Vrije vorm 4">
            <a:extLst>
              <a:ext uri="{FF2B5EF4-FFF2-40B4-BE49-F238E27FC236}">
                <a16:creationId xmlns:a16="http://schemas.microsoft.com/office/drawing/2014/main" id="{591BE7F0-9DAC-E1CC-0FBF-84EFAFBE15C1}"/>
              </a:ext>
            </a:extLst>
          </p:cNvPr>
          <p:cNvSpPr/>
          <p:nvPr userDrawn="1"/>
        </p:nvSpPr>
        <p:spPr>
          <a:xfrm>
            <a:off x="17395353" y="3797715"/>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pic>
        <p:nvPicPr>
          <p:cNvPr id="2" name="Afbeelding 1">
            <a:extLst>
              <a:ext uri="{FF2B5EF4-FFF2-40B4-BE49-F238E27FC236}">
                <a16:creationId xmlns:a16="http://schemas.microsoft.com/office/drawing/2014/main" id="{80AF86AE-D77F-9BAB-DD68-B0A904E9F0D3}"/>
              </a:ext>
            </a:extLst>
          </p:cNvPr>
          <p:cNvPicPr>
            <a:picLocks noChangeAspect="1"/>
          </p:cNvPicPr>
          <p:nvPr userDrawn="1"/>
        </p:nvPicPr>
        <p:blipFill>
          <a:blip r:embed="rId2"/>
          <a:stretch>
            <a:fillRect/>
          </a:stretch>
        </p:blipFill>
        <p:spPr>
          <a:xfrm>
            <a:off x="1533525" y="11405577"/>
            <a:ext cx="4254500" cy="1244600"/>
          </a:xfrm>
          <a:prstGeom prst="rect">
            <a:avLst/>
          </a:prstGeom>
        </p:spPr>
      </p:pic>
      <p:sp>
        <p:nvSpPr>
          <p:cNvPr id="7" name="Freeform 3">
            <a:extLst>
              <a:ext uri="{FF2B5EF4-FFF2-40B4-BE49-F238E27FC236}">
                <a16:creationId xmlns:a16="http://schemas.microsoft.com/office/drawing/2014/main" id="{6DF14BD3-2278-AB3E-A59A-29CDE146E876}"/>
              </a:ext>
            </a:extLst>
          </p:cNvPr>
          <p:cNvSpPr>
            <a:spLocks noChangeArrowheads="1"/>
          </p:cNvSpPr>
          <p:nvPr userDrawn="1"/>
        </p:nvSpPr>
        <p:spPr bwMode="auto">
          <a:xfrm>
            <a:off x="15692114" y="7929287"/>
            <a:ext cx="6841315" cy="5778288"/>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accent2"/>
          </a:solidFill>
          <a:ln>
            <a:noFill/>
          </a:ln>
          <a:effectLst/>
        </p:spPr>
        <p:txBody>
          <a:bodyPr wrap="none" anchor="ctr"/>
          <a:lstStyle/>
          <a:p>
            <a:endParaRPr lang="nl-NL"/>
          </a:p>
        </p:txBody>
      </p:sp>
      <p:sp>
        <p:nvSpPr>
          <p:cNvPr id="4" name="Freeform 3">
            <a:extLst>
              <a:ext uri="{FF2B5EF4-FFF2-40B4-BE49-F238E27FC236}">
                <a16:creationId xmlns:a16="http://schemas.microsoft.com/office/drawing/2014/main" id="{AEFA8070-1252-3423-341C-08DAEFF39640}"/>
              </a:ext>
            </a:extLst>
          </p:cNvPr>
          <p:cNvSpPr>
            <a:spLocks noChangeArrowheads="1"/>
          </p:cNvSpPr>
          <p:nvPr userDrawn="1"/>
        </p:nvSpPr>
        <p:spPr bwMode="auto">
          <a:xfrm>
            <a:off x="14436445" y="11096385"/>
            <a:ext cx="3091569" cy="2611190"/>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accent5"/>
          </a:solidFill>
          <a:ln>
            <a:noFill/>
          </a:ln>
          <a:effectLst/>
        </p:spPr>
        <p:txBody>
          <a:bodyPr wrap="none" anchor="ctr"/>
          <a:lstStyle/>
          <a:p>
            <a:endParaRPr lang="nl-NL"/>
          </a:p>
        </p:txBody>
      </p:sp>
      <p:sp>
        <p:nvSpPr>
          <p:cNvPr id="11" name="Title Placeholder 1">
            <a:extLst>
              <a:ext uri="{FF2B5EF4-FFF2-40B4-BE49-F238E27FC236}">
                <a16:creationId xmlns:a16="http://schemas.microsoft.com/office/drawing/2014/main" id="{244774E0-B699-416A-0E31-71FB66F7B714}"/>
              </a:ext>
            </a:extLst>
          </p:cNvPr>
          <p:cNvSpPr>
            <a:spLocks noGrp="1"/>
          </p:cNvSpPr>
          <p:nvPr>
            <p:ph type="title" hasCustomPrompt="1"/>
          </p:nvPr>
        </p:nvSpPr>
        <p:spPr>
          <a:xfrm>
            <a:off x="1533525" y="1536837"/>
            <a:ext cx="15768601" cy="3753620"/>
          </a:xfrm>
          <a:prstGeom prst="rect">
            <a:avLst/>
          </a:prstGeom>
        </p:spPr>
        <p:txBody>
          <a:bodyPr vert="horz" lIns="0" tIns="0" rIns="0" bIns="0" rtlCol="0" anchor="t">
            <a:noAutofit/>
          </a:bodyPr>
          <a:lstStyle>
            <a:lvl1pPr>
              <a:defRPr sz="17300" b="1" i="1" cap="all" baseline="0">
                <a:solidFill>
                  <a:schemeClr val="bg1"/>
                </a:solidFill>
                <a:latin typeface="Sofia Sans Extra Condensed Extr" pitchFamily="2" charset="0"/>
              </a:defRPr>
            </a:lvl1pPr>
          </a:lstStyle>
          <a:p>
            <a:r>
              <a:rPr lang="nl-NL"/>
              <a:t>KLIK OM TITEL TE BEWERKEN</a:t>
            </a:r>
            <a:endParaRPr lang="en-US"/>
          </a:p>
        </p:txBody>
      </p:sp>
      <p:sp>
        <p:nvSpPr>
          <p:cNvPr id="6" name="Tijdelijke aanduiding voor tekst 2">
            <a:extLst>
              <a:ext uri="{FF2B5EF4-FFF2-40B4-BE49-F238E27FC236}">
                <a16:creationId xmlns:a16="http://schemas.microsoft.com/office/drawing/2014/main" id="{2A126F8D-27B0-C3A6-5821-A977A27BC5D4}"/>
              </a:ext>
            </a:extLst>
          </p:cNvPr>
          <p:cNvSpPr>
            <a:spLocks noGrp="1"/>
          </p:cNvSpPr>
          <p:nvPr>
            <p:ph type="body" sz="quarter" idx="10" hasCustomPrompt="1"/>
          </p:nvPr>
        </p:nvSpPr>
        <p:spPr>
          <a:xfrm>
            <a:off x="1530481" y="5863764"/>
            <a:ext cx="12312650" cy="4659313"/>
          </a:xfrm>
          <a:prstGeom prst="rect">
            <a:avLst/>
          </a:prstGeom>
        </p:spPr>
        <p:txBody>
          <a:bodyPr/>
          <a:lstStyle>
            <a:lvl1pPr marL="0" indent="0">
              <a:buNone/>
              <a:defRPr sz="4400">
                <a:solidFill>
                  <a:schemeClr val="bg1"/>
                </a:solidFill>
              </a:defRPr>
            </a:lvl1pPr>
          </a:lstStyle>
          <a:p>
            <a:r>
              <a:rPr lang="nl-NL"/>
              <a:t>Klikken om de tekst te bewerken</a:t>
            </a:r>
            <a:endParaRPr lang="en-US"/>
          </a:p>
        </p:txBody>
      </p:sp>
    </p:spTree>
    <p:extLst>
      <p:ext uri="{BB962C8B-B14F-4D97-AF65-F5344CB8AC3E}">
        <p14:creationId xmlns:p14="http://schemas.microsoft.com/office/powerpoint/2010/main" val="32586730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pening slide - wit - met foto">
    <p:spTree>
      <p:nvGrpSpPr>
        <p:cNvPr id="1" name=""/>
        <p:cNvGrpSpPr/>
        <p:nvPr/>
      </p:nvGrpSpPr>
      <p:grpSpPr>
        <a:xfrm>
          <a:off x="0" y="0"/>
          <a:ext cx="0" cy="0"/>
          <a:chOff x="0" y="0"/>
          <a:chExt cx="0" cy="0"/>
        </a:xfrm>
      </p:grpSpPr>
      <p:sp>
        <p:nvSpPr>
          <p:cNvPr id="13" name="Title Placeholder 1">
            <a:extLst>
              <a:ext uri="{FF2B5EF4-FFF2-40B4-BE49-F238E27FC236}">
                <a16:creationId xmlns:a16="http://schemas.microsoft.com/office/drawing/2014/main" id="{223149BD-2B91-66A4-3FE8-332B0D896D91}"/>
              </a:ext>
            </a:extLst>
          </p:cNvPr>
          <p:cNvSpPr>
            <a:spLocks noGrp="1"/>
          </p:cNvSpPr>
          <p:nvPr>
            <p:ph type="title" hasCustomPrompt="1"/>
          </p:nvPr>
        </p:nvSpPr>
        <p:spPr>
          <a:xfrm>
            <a:off x="1533526" y="1536837"/>
            <a:ext cx="8622846" cy="2904534"/>
          </a:xfrm>
          <a:prstGeom prst="rect">
            <a:avLst/>
          </a:prstGeom>
        </p:spPr>
        <p:txBody>
          <a:bodyPr vert="horz" lIns="0" tIns="0" rIns="0" bIns="0" rtlCol="0" anchor="t">
            <a:noAutofit/>
          </a:bodyPr>
          <a:lstStyle>
            <a:lvl1pPr>
              <a:defRPr sz="14400" b="1" i="1" cap="all" baseline="0">
                <a:solidFill>
                  <a:schemeClr val="tx2"/>
                </a:solidFill>
                <a:latin typeface="Sofia Sans Extra Condensed Extr" pitchFamily="2" charset="0"/>
              </a:defRPr>
            </a:lvl1pPr>
          </a:lstStyle>
          <a:p>
            <a:r>
              <a:rPr lang="nl-NL"/>
              <a:t>KLIK OM TITEL TE BEWERKEN</a:t>
            </a:r>
            <a:endParaRPr lang="en-US"/>
          </a:p>
        </p:txBody>
      </p:sp>
      <p:pic>
        <p:nvPicPr>
          <p:cNvPr id="4" name="Afbeelding 3">
            <a:extLst>
              <a:ext uri="{FF2B5EF4-FFF2-40B4-BE49-F238E27FC236}">
                <a16:creationId xmlns:a16="http://schemas.microsoft.com/office/drawing/2014/main" id="{BCAA635C-5844-D330-2EE7-AC00B89B369D}"/>
              </a:ext>
            </a:extLst>
          </p:cNvPr>
          <p:cNvPicPr>
            <a:picLocks noChangeAspect="1"/>
          </p:cNvPicPr>
          <p:nvPr userDrawn="1"/>
        </p:nvPicPr>
        <p:blipFill>
          <a:blip r:embed="rId2"/>
          <a:stretch>
            <a:fillRect/>
          </a:stretch>
        </p:blipFill>
        <p:spPr>
          <a:xfrm>
            <a:off x="1533525" y="11405577"/>
            <a:ext cx="4254500" cy="1244600"/>
          </a:xfrm>
          <a:prstGeom prst="rect">
            <a:avLst/>
          </a:prstGeom>
        </p:spPr>
      </p:pic>
      <p:sp>
        <p:nvSpPr>
          <p:cNvPr id="7" name="Tijdelijke aanduiding voor afbeelding 6">
            <a:extLst>
              <a:ext uri="{FF2B5EF4-FFF2-40B4-BE49-F238E27FC236}">
                <a16:creationId xmlns:a16="http://schemas.microsoft.com/office/drawing/2014/main" id="{D6175D27-9002-0E41-0BF8-749DEFEA0A28}"/>
              </a:ext>
            </a:extLst>
          </p:cNvPr>
          <p:cNvSpPr>
            <a:spLocks noGrp="1"/>
          </p:cNvSpPr>
          <p:nvPr>
            <p:ph type="pic" sz="quarter" idx="10" hasCustomPrompt="1"/>
          </p:nvPr>
        </p:nvSpPr>
        <p:spPr>
          <a:xfrm>
            <a:off x="8556172" y="0"/>
            <a:ext cx="15826240" cy="13716000"/>
          </a:xfrm>
          <a:custGeom>
            <a:avLst/>
            <a:gdLst>
              <a:gd name="connsiteX0" fmla="*/ 1822511 w 15826240"/>
              <a:gd name="connsiteY0" fmla="*/ 0 h 13716000"/>
              <a:gd name="connsiteX1" fmla="*/ 15826240 w 15826240"/>
              <a:gd name="connsiteY1" fmla="*/ 0 h 13716000"/>
              <a:gd name="connsiteX2" fmla="*/ 15826240 w 15826240"/>
              <a:gd name="connsiteY2" fmla="*/ 13716000 h 13716000"/>
              <a:gd name="connsiteX3" fmla="*/ 0 w 15826240"/>
              <a:gd name="connsiteY3" fmla="*/ 13716000 h 13716000"/>
              <a:gd name="connsiteX4" fmla="*/ 0 w 15826240"/>
              <a:gd name="connsiteY4" fmla="*/ 13714350 h 13716000"/>
              <a:gd name="connsiteX5" fmla="*/ 486200 w 15826240"/>
              <a:gd name="connsiteY5" fmla="*/ 13714350 h 13716000"/>
              <a:gd name="connsiteX6" fmla="*/ 3003744 w 15826240"/>
              <a:gd name="connsiteY6" fmla="*/ 1448653 h 13716000"/>
              <a:gd name="connsiteX7" fmla="*/ 1822511 w 15826240"/>
              <a:gd name="connsiteY7" fmla="*/ 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26240" h="13716000">
                <a:moveTo>
                  <a:pt x="1822511" y="0"/>
                </a:moveTo>
                <a:lnTo>
                  <a:pt x="15826240" y="0"/>
                </a:lnTo>
                <a:lnTo>
                  <a:pt x="15826240" y="13716000"/>
                </a:lnTo>
                <a:lnTo>
                  <a:pt x="0" y="13716000"/>
                </a:lnTo>
                <a:lnTo>
                  <a:pt x="0" y="13714350"/>
                </a:lnTo>
                <a:lnTo>
                  <a:pt x="486200" y="13714350"/>
                </a:lnTo>
                <a:lnTo>
                  <a:pt x="3003744" y="1448653"/>
                </a:lnTo>
                <a:cubicBezTo>
                  <a:pt x="3157172" y="701227"/>
                  <a:pt x="2586353" y="0"/>
                  <a:pt x="1822511" y="0"/>
                </a:cubicBezTo>
                <a:close/>
              </a:path>
            </a:pathLst>
          </a:custGeom>
          <a:blipFill dpi="0" rotWithShape="1">
            <a:blip r:embed="rId3">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2" name="Tijdelijke aanduiding voor tekst 2">
            <a:extLst>
              <a:ext uri="{FF2B5EF4-FFF2-40B4-BE49-F238E27FC236}">
                <a16:creationId xmlns:a16="http://schemas.microsoft.com/office/drawing/2014/main" id="{63F00BD3-2EAE-9ECA-B919-260CFA9E9EE1}"/>
              </a:ext>
            </a:extLst>
          </p:cNvPr>
          <p:cNvSpPr>
            <a:spLocks noGrp="1"/>
          </p:cNvSpPr>
          <p:nvPr>
            <p:ph type="body" sz="quarter" idx="11" hasCustomPrompt="1"/>
          </p:nvPr>
        </p:nvSpPr>
        <p:spPr>
          <a:xfrm>
            <a:off x="1533525" y="5224916"/>
            <a:ext cx="7610474" cy="4659313"/>
          </a:xfrm>
          <a:prstGeom prst="rect">
            <a:avLst/>
          </a:prstGeom>
        </p:spPr>
        <p:txBody>
          <a:bodyPr/>
          <a:lstStyle>
            <a:lvl1pPr marL="0" indent="0">
              <a:buNone/>
              <a:defRPr sz="4400">
                <a:solidFill>
                  <a:schemeClr val="accent1"/>
                </a:solidFill>
              </a:defRPr>
            </a:lvl1pPr>
          </a:lstStyle>
          <a:p>
            <a:r>
              <a:rPr lang="nl-NL"/>
              <a:t>Klikken om de tekst te bewerken</a:t>
            </a:r>
            <a:endParaRPr lang="en-US"/>
          </a:p>
        </p:txBody>
      </p:sp>
    </p:spTree>
    <p:extLst>
      <p:ext uri="{BB962C8B-B14F-4D97-AF65-F5344CB8AC3E}">
        <p14:creationId xmlns:p14="http://schemas.microsoft.com/office/powerpoint/2010/main" val="14635289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pening slide - rood - met foto">
    <p:bg>
      <p:bgPr>
        <a:solidFill>
          <a:schemeClr val="tx2"/>
        </a:solidFill>
        <a:effectLst/>
      </p:bgPr>
    </p:bg>
    <p:spTree>
      <p:nvGrpSpPr>
        <p:cNvPr id="1" name=""/>
        <p:cNvGrpSpPr/>
        <p:nvPr/>
      </p:nvGrpSpPr>
      <p:grpSpPr>
        <a:xfrm>
          <a:off x="0" y="0"/>
          <a:ext cx="0" cy="0"/>
          <a:chOff x="0" y="0"/>
          <a:chExt cx="0" cy="0"/>
        </a:xfrm>
      </p:grpSpPr>
      <p:sp>
        <p:nvSpPr>
          <p:cNvPr id="29" name="Tijdelijke aanduiding voor afbeelding 28">
            <a:extLst>
              <a:ext uri="{FF2B5EF4-FFF2-40B4-BE49-F238E27FC236}">
                <a16:creationId xmlns:a16="http://schemas.microsoft.com/office/drawing/2014/main" id="{857E8381-2A95-2054-A127-98D3DB1B0466}"/>
              </a:ext>
            </a:extLst>
          </p:cNvPr>
          <p:cNvSpPr>
            <a:spLocks noGrp="1"/>
          </p:cNvSpPr>
          <p:nvPr>
            <p:ph type="pic" sz="quarter" idx="10" hasCustomPrompt="1"/>
          </p:nvPr>
        </p:nvSpPr>
        <p:spPr>
          <a:xfrm>
            <a:off x="8556172" y="0"/>
            <a:ext cx="15826240" cy="13716000"/>
          </a:xfrm>
          <a:custGeom>
            <a:avLst/>
            <a:gdLst>
              <a:gd name="connsiteX0" fmla="*/ 1822511 w 15826240"/>
              <a:gd name="connsiteY0" fmla="*/ 0 h 13716000"/>
              <a:gd name="connsiteX1" fmla="*/ 15826240 w 15826240"/>
              <a:gd name="connsiteY1" fmla="*/ 0 h 13716000"/>
              <a:gd name="connsiteX2" fmla="*/ 15826240 w 15826240"/>
              <a:gd name="connsiteY2" fmla="*/ 13716000 h 13716000"/>
              <a:gd name="connsiteX3" fmla="*/ 0 w 15826240"/>
              <a:gd name="connsiteY3" fmla="*/ 13716000 h 13716000"/>
              <a:gd name="connsiteX4" fmla="*/ 0 w 15826240"/>
              <a:gd name="connsiteY4" fmla="*/ 13714350 h 13716000"/>
              <a:gd name="connsiteX5" fmla="*/ 486200 w 15826240"/>
              <a:gd name="connsiteY5" fmla="*/ 13714350 h 13716000"/>
              <a:gd name="connsiteX6" fmla="*/ 3003744 w 15826240"/>
              <a:gd name="connsiteY6" fmla="*/ 1448653 h 13716000"/>
              <a:gd name="connsiteX7" fmla="*/ 1822511 w 15826240"/>
              <a:gd name="connsiteY7" fmla="*/ 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26240" h="13716000">
                <a:moveTo>
                  <a:pt x="1822511" y="0"/>
                </a:moveTo>
                <a:lnTo>
                  <a:pt x="15826240" y="0"/>
                </a:lnTo>
                <a:lnTo>
                  <a:pt x="15826240" y="13716000"/>
                </a:lnTo>
                <a:lnTo>
                  <a:pt x="0" y="13716000"/>
                </a:lnTo>
                <a:lnTo>
                  <a:pt x="0" y="13714350"/>
                </a:lnTo>
                <a:lnTo>
                  <a:pt x="486200" y="13714350"/>
                </a:lnTo>
                <a:lnTo>
                  <a:pt x="3003744" y="1448653"/>
                </a:lnTo>
                <a:cubicBezTo>
                  <a:pt x="3157172" y="701227"/>
                  <a:pt x="2586353" y="0"/>
                  <a:pt x="1822511" y="0"/>
                </a:cubicBezTo>
                <a:close/>
              </a:path>
            </a:pathLst>
          </a:cu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pic>
        <p:nvPicPr>
          <p:cNvPr id="6" name="Afbeelding 5">
            <a:extLst>
              <a:ext uri="{FF2B5EF4-FFF2-40B4-BE49-F238E27FC236}">
                <a16:creationId xmlns:a16="http://schemas.microsoft.com/office/drawing/2014/main" id="{362474FF-1105-5E06-F998-10E624D991FD}"/>
              </a:ext>
            </a:extLst>
          </p:cNvPr>
          <p:cNvPicPr>
            <a:picLocks noChangeAspect="1"/>
          </p:cNvPicPr>
          <p:nvPr userDrawn="1"/>
        </p:nvPicPr>
        <p:blipFill>
          <a:blip r:embed="rId3"/>
          <a:stretch>
            <a:fillRect/>
          </a:stretch>
        </p:blipFill>
        <p:spPr>
          <a:xfrm>
            <a:off x="1533525" y="11405577"/>
            <a:ext cx="4254500" cy="1244600"/>
          </a:xfrm>
          <a:prstGeom prst="rect">
            <a:avLst/>
          </a:prstGeom>
        </p:spPr>
      </p:pic>
      <p:sp>
        <p:nvSpPr>
          <p:cNvPr id="13" name="Title Placeholder 1">
            <a:extLst>
              <a:ext uri="{FF2B5EF4-FFF2-40B4-BE49-F238E27FC236}">
                <a16:creationId xmlns:a16="http://schemas.microsoft.com/office/drawing/2014/main" id="{223149BD-2B91-66A4-3FE8-332B0D896D91}"/>
              </a:ext>
            </a:extLst>
          </p:cNvPr>
          <p:cNvSpPr>
            <a:spLocks noGrp="1"/>
          </p:cNvSpPr>
          <p:nvPr>
            <p:ph type="title" hasCustomPrompt="1"/>
          </p:nvPr>
        </p:nvSpPr>
        <p:spPr>
          <a:xfrm>
            <a:off x="1533526" y="1536837"/>
            <a:ext cx="8622846" cy="2904534"/>
          </a:xfrm>
          <a:prstGeom prst="rect">
            <a:avLst/>
          </a:prstGeom>
        </p:spPr>
        <p:txBody>
          <a:bodyPr vert="horz" lIns="0" tIns="0" rIns="0" bIns="0" rtlCol="0" anchor="t">
            <a:noAutofit/>
          </a:bodyPr>
          <a:lstStyle>
            <a:lvl1pPr>
              <a:defRPr sz="14400" b="1" i="1" cap="all" baseline="0">
                <a:solidFill>
                  <a:schemeClr val="bg1"/>
                </a:solidFill>
                <a:latin typeface="Sofia Sans Extra Condensed Extr" pitchFamily="2" charset="0"/>
              </a:defRPr>
            </a:lvl1pPr>
          </a:lstStyle>
          <a:p>
            <a:r>
              <a:rPr lang="nl-NL"/>
              <a:t>KLIK OM TITEL TE BEWERKEN</a:t>
            </a:r>
            <a:endParaRPr lang="en-US"/>
          </a:p>
        </p:txBody>
      </p:sp>
      <p:sp>
        <p:nvSpPr>
          <p:cNvPr id="2" name="Tijdelijke aanduiding voor tekst 2">
            <a:extLst>
              <a:ext uri="{FF2B5EF4-FFF2-40B4-BE49-F238E27FC236}">
                <a16:creationId xmlns:a16="http://schemas.microsoft.com/office/drawing/2014/main" id="{A98C7975-9FB3-A6BF-9516-A79D63CB809E}"/>
              </a:ext>
            </a:extLst>
          </p:cNvPr>
          <p:cNvSpPr>
            <a:spLocks noGrp="1"/>
          </p:cNvSpPr>
          <p:nvPr>
            <p:ph type="body" sz="quarter" idx="11" hasCustomPrompt="1"/>
          </p:nvPr>
        </p:nvSpPr>
        <p:spPr>
          <a:xfrm>
            <a:off x="1533525" y="5224916"/>
            <a:ext cx="7610474" cy="4659313"/>
          </a:xfrm>
          <a:prstGeom prst="rect">
            <a:avLst/>
          </a:prstGeom>
        </p:spPr>
        <p:txBody>
          <a:bodyPr/>
          <a:lstStyle>
            <a:lvl1pPr marL="0" indent="0">
              <a:buNone/>
              <a:defRPr sz="4400">
                <a:solidFill>
                  <a:schemeClr val="bg1"/>
                </a:solidFill>
              </a:defRPr>
            </a:lvl1pPr>
          </a:lstStyle>
          <a:p>
            <a:r>
              <a:rPr lang="nl-NL"/>
              <a:t>Klikken om de tekst te bewerken</a:t>
            </a:r>
            <a:endParaRPr lang="en-US"/>
          </a:p>
        </p:txBody>
      </p:sp>
    </p:spTree>
    <p:extLst>
      <p:ext uri="{BB962C8B-B14F-4D97-AF65-F5344CB8AC3E}">
        <p14:creationId xmlns:p14="http://schemas.microsoft.com/office/powerpoint/2010/main" val="3606709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slide basic blauw">
    <p:bg>
      <p:bgPr>
        <a:solidFill>
          <a:srgbClr val="001969"/>
        </a:solidFill>
        <a:effectLst/>
      </p:bgPr>
    </p:bg>
    <p:spTree>
      <p:nvGrpSpPr>
        <p:cNvPr id="1" name=""/>
        <p:cNvGrpSpPr/>
        <p:nvPr/>
      </p:nvGrpSpPr>
      <p:grpSpPr>
        <a:xfrm>
          <a:off x="0" y="0"/>
          <a:ext cx="0" cy="0"/>
          <a:chOff x="0" y="0"/>
          <a:chExt cx="0" cy="0"/>
        </a:xfrm>
      </p:grpSpPr>
      <p:pic>
        <p:nvPicPr>
          <p:cNvPr id="2" name="Afbeelding 1">
            <a:extLst>
              <a:ext uri="{FF2B5EF4-FFF2-40B4-BE49-F238E27FC236}">
                <a16:creationId xmlns:a16="http://schemas.microsoft.com/office/drawing/2014/main" id="{900FC013-74AB-D90B-BBAF-1081A15A951D}"/>
              </a:ext>
            </a:extLst>
          </p:cNvPr>
          <p:cNvPicPr>
            <a:picLocks noChangeAspect="1"/>
          </p:cNvPicPr>
          <p:nvPr userDrawn="1"/>
        </p:nvPicPr>
        <p:blipFill>
          <a:blip r:embed="rId2"/>
          <a:stretch>
            <a:fillRect/>
          </a:stretch>
        </p:blipFill>
        <p:spPr>
          <a:xfrm>
            <a:off x="21434487" y="12617116"/>
            <a:ext cx="3373096" cy="2887475"/>
          </a:xfrm>
          <a:prstGeom prst="rect">
            <a:avLst/>
          </a:prstGeom>
        </p:spPr>
      </p:pic>
      <p:sp>
        <p:nvSpPr>
          <p:cNvPr id="3" name="Title Placeholder 1">
            <a:extLst>
              <a:ext uri="{FF2B5EF4-FFF2-40B4-BE49-F238E27FC236}">
                <a16:creationId xmlns:a16="http://schemas.microsoft.com/office/drawing/2014/main" id="{607F60FD-02A0-8B9F-91AA-471510A1845D}"/>
              </a:ext>
            </a:extLst>
          </p:cNvPr>
          <p:cNvSpPr>
            <a:spLocks noGrp="1"/>
          </p:cNvSpPr>
          <p:nvPr>
            <p:ph type="title" hasCustomPrompt="1"/>
          </p:nvPr>
        </p:nvSpPr>
        <p:spPr>
          <a:xfrm>
            <a:off x="1533525" y="1556715"/>
            <a:ext cx="21315363" cy="10628935"/>
          </a:xfrm>
          <a:prstGeom prst="rect">
            <a:avLst/>
          </a:prstGeom>
        </p:spPr>
        <p:txBody>
          <a:bodyPr vert="horz" lIns="0" tIns="0" rIns="0" bIns="0" rtlCol="0" anchor="t">
            <a:noAutofit/>
          </a:bodyPr>
          <a:lstStyle>
            <a:lvl1pPr>
              <a:defRPr sz="25000" b="1" i="1" cap="all" baseline="0">
                <a:solidFill>
                  <a:schemeClr val="bg1"/>
                </a:solidFill>
                <a:latin typeface="Sofia Sans Extra Condensed Extr" pitchFamily="2" charset="0"/>
              </a:defRPr>
            </a:lvl1pPr>
          </a:lstStyle>
          <a:p>
            <a:r>
              <a:rPr lang="nl-NL"/>
              <a:t>KLIK OM TITEL TE BEWERKEN</a:t>
            </a:r>
            <a:endParaRPr lang="en-US"/>
          </a:p>
        </p:txBody>
      </p:sp>
      <p:sp>
        <p:nvSpPr>
          <p:cNvPr id="5" name="Tijdelijke aanduiding voor voettekst 4">
            <a:extLst>
              <a:ext uri="{FF2B5EF4-FFF2-40B4-BE49-F238E27FC236}">
                <a16:creationId xmlns:a16="http://schemas.microsoft.com/office/drawing/2014/main" id="{EB74D938-7EF2-59AD-B20E-6A3998DD8A00}"/>
              </a:ext>
            </a:extLst>
          </p:cNvPr>
          <p:cNvSpPr>
            <a:spLocks noGrp="1"/>
          </p:cNvSpPr>
          <p:nvPr>
            <p:ph type="ftr" sz="quarter" idx="3"/>
          </p:nvPr>
        </p:nvSpPr>
        <p:spPr>
          <a:xfrm>
            <a:off x="1533526" y="12653897"/>
            <a:ext cx="17033274"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
        <p:nvSpPr>
          <p:cNvPr id="4" name="Tijdelijke aanduiding voor datum 3">
            <a:extLst>
              <a:ext uri="{FF2B5EF4-FFF2-40B4-BE49-F238E27FC236}">
                <a16:creationId xmlns:a16="http://schemas.microsoft.com/office/drawing/2014/main" id="{C427799A-CB99-577A-38CE-EF76B9CED528}"/>
              </a:ext>
            </a:extLst>
          </p:cNvPr>
          <p:cNvSpPr>
            <a:spLocks noGrp="1"/>
          </p:cNvSpPr>
          <p:nvPr>
            <p:ph type="dt" sz="half" idx="2"/>
          </p:nvPr>
        </p:nvSpPr>
        <p:spPr>
          <a:xfrm>
            <a:off x="18978066"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2440747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Opening slide - blauw - met foto">
    <p:bg>
      <p:bgPr>
        <a:solidFill>
          <a:srgbClr val="001969"/>
        </a:solidFill>
        <a:effectLst/>
      </p:bgPr>
    </p:bg>
    <p:spTree>
      <p:nvGrpSpPr>
        <p:cNvPr id="1" name=""/>
        <p:cNvGrpSpPr/>
        <p:nvPr/>
      </p:nvGrpSpPr>
      <p:grpSpPr>
        <a:xfrm>
          <a:off x="0" y="0"/>
          <a:ext cx="0" cy="0"/>
          <a:chOff x="0" y="0"/>
          <a:chExt cx="0" cy="0"/>
        </a:xfrm>
      </p:grpSpPr>
      <p:sp>
        <p:nvSpPr>
          <p:cNvPr id="29" name="Tijdelijke aanduiding voor afbeelding 28">
            <a:extLst>
              <a:ext uri="{FF2B5EF4-FFF2-40B4-BE49-F238E27FC236}">
                <a16:creationId xmlns:a16="http://schemas.microsoft.com/office/drawing/2014/main" id="{857E8381-2A95-2054-A127-98D3DB1B0466}"/>
              </a:ext>
            </a:extLst>
          </p:cNvPr>
          <p:cNvSpPr>
            <a:spLocks noGrp="1"/>
          </p:cNvSpPr>
          <p:nvPr>
            <p:ph type="pic" sz="quarter" idx="10" hasCustomPrompt="1"/>
          </p:nvPr>
        </p:nvSpPr>
        <p:spPr>
          <a:xfrm>
            <a:off x="8556172" y="0"/>
            <a:ext cx="15826240" cy="13716000"/>
          </a:xfrm>
          <a:custGeom>
            <a:avLst/>
            <a:gdLst>
              <a:gd name="connsiteX0" fmla="*/ 1822511 w 15826240"/>
              <a:gd name="connsiteY0" fmla="*/ 0 h 13716000"/>
              <a:gd name="connsiteX1" fmla="*/ 15826240 w 15826240"/>
              <a:gd name="connsiteY1" fmla="*/ 0 h 13716000"/>
              <a:gd name="connsiteX2" fmla="*/ 15826240 w 15826240"/>
              <a:gd name="connsiteY2" fmla="*/ 13716000 h 13716000"/>
              <a:gd name="connsiteX3" fmla="*/ 0 w 15826240"/>
              <a:gd name="connsiteY3" fmla="*/ 13716000 h 13716000"/>
              <a:gd name="connsiteX4" fmla="*/ 0 w 15826240"/>
              <a:gd name="connsiteY4" fmla="*/ 13714350 h 13716000"/>
              <a:gd name="connsiteX5" fmla="*/ 486200 w 15826240"/>
              <a:gd name="connsiteY5" fmla="*/ 13714350 h 13716000"/>
              <a:gd name="connsiteX6" fmla="*/ 3003744 w 15826240"/>
              <a:gd name="connsiteY6" fmla="*/ 1448653 h 13716000"/>
              <a:gd name="connsiteX7" fmla="*/ 1822511 w 15826240"/>
              <a:gd name="connsiteY7" fmla="*/ 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26240" h="13716000">
                <a:moveTo>
                  <a:pt x="1822511" y="0"/>
                </a:moveTo>
                <a:lnTo>
                  <a:pt x="15826240" y="0"/>
                </a:lnTo>
                <a:lnTo>
                  <a:pt x="15826240" y="13716000"/>
                </a:lnTo>
                <a:lnTo>
                  <a:pt x="0" y="13716000"/>
                </a:lnTo>
                <a:lnTo>
                  <a:pt x="0" y="13714350"/>
                </a:lnTo>
                <a:lnTo>
                  <a:pt x="486200" y="13714350"/>
                </a:lnTo>
                <a:lnTo>
                  <a:pt x="3003744" y="1448653"/>
                </a:lnTo>
                <a:cubicBezTo>
                  <a:pt x="3157172" y="701227"/>
                  <a:pt x="2586353" y="0"/>
                  <a:pt x="1822511" y="0"/>
                </a:cubicBezTo>
                <a:close/>
              </a:path>
            </a:pathLst>
          </a:cu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pic>
        <p:nvPicPr>
          <p:cNvPr id="6" name="Afbeelding 5">
            <a:extLst>
              <a:ext uri="{FF2B5EF4-FFF2-40B4-BE49-F238E27FC236}">
                <a16:creationId xmlns:a16="http://schemas.microsoft.com/office/drawing/2014/main" id="{362474FF-1105-5E06-F998-10E624D991FD}"/>
              </a:ext>
            </a:extLst>
          </p:cNvPr>
          <p:cNvPicPr>
            <a:picLocks noChangeAspect="1"/>
          </p:cNvPicPr>
          <p:nvPr userDrawn="1"/>
        </p:nvPicPr>
        <p:blipFill>
          <a:blip r:embed="rId3"/>
          <a:stretch>
            <a:fillRect/>
          </a:stretch>
        </p:blipFill>
        <p:spPr>
          <a:xfrm>
            <a:off x="1533525" y="11405577"/>
            <a:ext cx="4254500" cy="1244600"/>
          </a:xfrm>
          <a:prstGeom prst="rect">
            <a:avLst/>
          </a:prstGeom>
        </p:spPr>
      </p:pic>
      <p:sp>
        <p:nvSpPr>
          <p:cNvPr id="13" name="Title Placeholder 1">
            <a:extLst>
              <a:ext uri="{FF2B5EF4-FFF2-40B4-BE49-F238E27FC236}">
                <a16:creationId xmlns:a16="http://schemas.microsoft.com/office/drawing/2014/main" id="{223149BD-2B91-66A4-3FE8-332B0D896D91}"/>
              </a:ext>
            </a:extLst>
          </p:cNvPr>
          <p:cNvSpPr>
            <a:spLocks noGrp="1"/>
          </p:cNvSpPr>
          <p:nvPr>
            <p:ph type="title" hasCustomPrompt="1"/>
          </p:nvPr>
        </p:nvSpPr>
        <p:spPr>
          <a:xfrm>
            <a:off x="1533526" y="1536837"/>
            <a:ext cx="8622846" cy="2904534"/>
          </a:xfrm>
          <a:prstGeom prst="rect">
            <a:avLst/>
          </a:prstGeom>
        </p:spPr>
        <p:txBody>
          <a:bodyPr vert="horz" lIns="0" tIns="0" rIns="0" bIns="0" rtlCol="0" anchor="t">
            <a:noAutofit/>
          </a:bodyPr>
          <a:lstStyle>
            <a:lvl1pPr>
              <a:defRPr sz="14400" b="1" i="1" cap="all" baseline="0">
                <a:solidFill>
                  <a:schemeClr val="bg1"/>
                </a:solidFill>
                <a:latin typeface="Sofia Sans Extra Condensed Extr" pitchFamily="2" charset="0"/>
              </a:defRPr>
            </a:lvl1pPr>
          </a:lstStyle>
          <a:p>
            <a:r>
              <a:rPr lang="nl-NL"/>
              <a:t>KLIK OM TITEL TE BEWERKEN</a:t>
            </a:r>
            <a:endParaRPr lang="en-US"/>
          </a:p>
        </p:txBody>
      </p:sp>
      <p:sp>
        <p:nvSpPr>
          <p:cNvPr id="2" name="Tijdelijke aanduiding voor tekst 2">
            <a:extLst>
              <a:ext uri="{FF2B5EF4-FFF2-40B4-BE49-F238E27FC236}">
                <a16:creationId xmlns:a16="http://schemas.microsoft.com/office/drawing/2014/main" id="{06C6CF5F-4F74-6C16-962C-DBB22C5CA0B1}"/>
              </a:ext>
            </a:extLst>
          </p:cNvPr>
          <p:cNvSpPr>
            <a:spLocks noGrp="1"/>
          </p:cNvSpPr>
          <p:nvPr>
            <p:ph type="body" sz="quarter" idx="11" hasCustomPrompt="1"/>
          </p:nvPr>
        </p:nvSpPr>
        <p:spPr>
          <a:xfrm>
            <a:off x="1533525" y="5224916"/>
            <a:ext cx="7610474" cy="4659313"/>
          </a:xfrm>
          <a:prstGeom prst="rect">
            <a:avLst/>
          </a:prstGeom>
        </p:spPr>
        <p:txBody>
          <a:bodyPr/>
          <a:lstStyle>
            <a:lvl1pPr marL="0" indent="0">
              <a:buNone/>
              <a:defRPr sz="4400">
                <a:solidFill>
                  <a:schemeClr val="bg1"/>
                </a:solidFill>
              </a:defRPr>
            </a:lvl1pPr>
          </a:lstStyle>
          <a:p>
            <a:r>
              <a:rPr lang="nl-NL"/>
              <a:t>Klikken om de tekst te bewerken</a:t>
            </a:r>
            <a:endParaRPr lang="en-US"/>
          </a:p>
        </p:txBody>
      </p:sp>
    </p:spTree>
    <p:extLst>
      <p:ext uri="{BB962C8B-B14F-4D97-AF65-F5344CB8AC3E}">
        <p14:creationId xmlns:p14="http://schemas.microsoft.com/office/powerpoint/2010/main" val="24784549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Opening slide - paars - met foto">
    <p:bg>
      <p:bgRef idx="1001">
        <a:schemeClr val="bg2"/>
      </p:bgRef>
    </p:bg>
    <p:spTree>
      <p:nvGrpSpPr>
        <p:cNvPr id="1" name=""/>
        <p:cNvGrpSpPr/>
        <p:nvPr/>
      </p:nvGrpSpPr>
      <p:grpSpPr>
        <a:xfrm>
          <a:off x="0" y="0"/>
          <a:ext cx="0" cy="0"/>
          <a:chOff x="0" y="0"/>
          <a:chExt cx="0" cy="0"/>
        </a:xfrm>
      </p:grpSpPr>
      <p:sp>
        <p:nvSpPr>
          <p:cNvPr id="29" name="Tijdelijke aanduiding voor afbeelding 28">
            <a:extLst>
              <a:ext uri="{FF2B5EF4-FFF2-40B4-BE49-F238E27FC236}">
                <a16:creationId xmlns:a16="http://schemas.microsoft.com/office/drawing/2014/main" id="{857E8381-2A95-2054-A127-98D3DB1B0466}"/>
              </a:ext>
            </a:extLst>
          </p:cNvPr>
          <p:cNvSpPr>
            <a:spLocks noGrp="1"/>
          </p:cNvSpPr>
          <p:nvPr>
            <p:ph type="pic" sz="quarter" idx="10" hasCustomPrompt="1"/>
          </p:nvPr>
        </p:nvSpPr>
        <p:spPr>
          <a:xfrm>
            <a:off x="8556172" y="0"/>
            <a:ext cx="15826240" cy="13716000"/>
          </a:xfrm>
          <a:custGeom>
            <a:avLst/>
            <a:gdLst>
              <a:gd name="connsiteX0" fmla="*/ 1822511 w 15826240"/>
              <a:gd name="connsiteY0" fmla="*/ 0 h 13716000"/>
              <a:gd name="connsiteX1" fmla="*/ 15826240 w 15826240"/>
              <a:gd name="connsiteY1" fmla="*/ 0 h 13716000"/>
              <a:gd name="connsiteX2" fmla="*/ 15826240 w 15826240"/>
              <a:gd name="connsiteY2" fmla="*/ 13716000 h 13716000"/>
              <a:gd name="connsiteX3" fmla="*/ 0 w 15826240"/>
              <a:gd name="connsiteY3" fmla="*/ 13716000 h 13716000"/>
              <a:gd name="connsiteX4" fmla="*/ 0 w 15826240"/>
              <a:gd name="connsiteY4" fmla="*/ 13714350 h 13716000"/>
              <a:gd name="connsiteX5" fmla="*/ 486200 w 15826240"/>
              <a:gd name="connsiteY5" fmla="*/ 13714350 h 13716000"/>
              <a:gd name="connsiteX6" fmla="*/ 3003744 w 15826240"/>
              <a:gd name="connsiteY6" fmla="*/ 1448653 h 13716000"/>
              <a:gd name="connsiteX7" fmla="*/ 1822511 w 15826240"/>
              <a:gd name="connsiteY7" fmla="*/ 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26240" h="13716000">
                <a:moveTo>
                  <a:pt x="1822511" y="0"/>
                </a:moveTo>
                <a:lnTo>
                  <a:pt x="15826240" y="0"/>
                </a:lnTo>
                <a:lnTo>
                  <a:pt x="15826240" y="13716000"/>
                </a:lnTo>
                <a:lnTo>
                  <a:pt x="0" y="13716000"/>
                </a:lnTo>
                <a:lnTo>
                  <a:pt x="0" y="13714350"/>
                </a:lnTo>
                <a:lnTo>
                  <a:pt x="486200" y="13714350"/>
                </a:lnTo>
                <a:lnTo>
                  <a:pt x="3003744" y="1448653"/>
                </a:lnTo>
                <a:cubicBezTo>
                  <a:pt x="3157172" y="701227"/>
                  <a:pt x="2586353" y="0"/>
                  <a:pt x="1822511" y="0"/>
                </a:cubicBezTo>
                <a:close/>
              </a:path>
            </a:pathLst>
          </a:cu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pic>
        <p:nvPicPr>
          <p:cNvPr id="6" name="Afbeelding 5">
            <a:extLst>
              <a:ext uri="{FF2B5EF4-FFF2-40B4-BE49-F238E27FC236}">
                <a16:creationId xmlns:a16="http://schemas.microsoft.com/office/drawing/2014/main" id="{362474FF-1105-5E06-F998-10E624D991FD}"/>
              </a:ext>
            </a:extLst>
          </p:cNvPr>
          <p:cNvPicPr>
            <a:picLocks noChangeAspect="1"/>
          </p:cNvPicPr>
          <p:nvPr userDrawn="1"/>
        </p:nvPicPr>
        <p:blipFill>
          <a:blip r:embed="rId3"/>
          <a:stretch>
            <a:fillRect/>
          </a:stretch>
        </p:blipFill>
        <p:spPr>
          <a:xfrm>
            <a:off x="1533525" y="11405577"/>
            <a:ext cx="4254500" cy="1244600"/>
          </a:xfrm>
          <a:prstGeom prst="rect">
            <a:avLst/>
          </a:prstGeom>
        </p:spPr>
      </p:pic>
      <p:sp>
        <p:nvSpPr>
          <p:cNvPr id="13" name="Title Placeholder 1">
            <a:extLst>
              <a:ext uri="{FF2B5EF4-FFF2-40B4-BE49-F238E27FC236}">
                <a16:creationId xmlns:a16="http://schemas.microsoft.com/office/drawing/2014/main" id="{223149BD-2B91-66A4-3FE8-332B0D896D91}"/>
              </a:ext>
            </a:extLst>
          </p:cNvPr>
          <p:cNvSpPr>
            <a:spLocks noGrp="1"/>
          </p:cNvSpPr>
          <p:nvPr>
            <p:ph type="title" hasCustomPrompt="1"/>
          </p:nvPr>
        </p:nvSpPr>
        <p:spPr>
          <a:xfrm>
            <a:off x="1533526" y="1536837"/>
            <a:ext cx="8622846" cy="2904534"/>
          </a:xfrm>
          <a:prstGeom prst="rect">
            <a:avLst/>
          </a:prstGeom>
        </p:spPr>
        <p:txBody>
          <a:bodyPr vert="horz" lIns="0" tIns="0" rIns="0" bIns="0" rtlCol="0" anchor="t">
            <a:noAutofit/>
          </a:bodyPr>
          <a:lstStyle>
            <a:lvl1pPr>
              <a:defRPr sz="14400" b="1" i="1" cap="all" baseline="0">
                <a:solidFill>
                  <a:schemeClr val="accent6"/>
                </a:solidFill>
                <a:latin typeface="Sofia Sans Extra Condensed Extr" pitchFamily="2" charset="0"/>
              </a:defRPr>
            </a:lvl1pPr>
          </a:lstStyle>
          <a:p>
            <a:r>
              <a:rPr lang="nl-NL"/>
              <a:t>KLIK OM TITEL TE BEWERKEN</a:t>
            </a:r>
            <a:endParaRPr lang="en-US"/>
          </a:p>
        </p:txBody>
      </p:sp>
      <p:sp>
        <p:nvSpPr>
          <p:cNvPr id="3" name="Tijdelijke aanduiding voor tekst 2">
            <a:extLst>
              <a:ext uri="{FF2B5EF4-FFF2-40B4-BE49-F238E27FC236}">
                <a16:creationId xmlns:a16="http://schemas.microsoft.com/office/drawing/2014/main" id="{61D3B99A-DC7B-7535-81E5-F8003123B9AF}"/>
              </a:ext>
            </a:extLst>
          </p:cNvPr>
          <p:cNvSpPr>
            <a:spLocks noGrp="1"/>
          </p:cNvSpPr>
          <p:nvPr>
            <p:ph type="body" sz="quarter" idx="11" hasCustomPrompt="1"/>
          </p:nvPr>
        </p:nvSpPr>
        <p:spPr>
          <a:xfrm>
            <a:off x="1533525" y="5224916"/>
            <a:ext cx="7610474" cy="4659313"/>
          </a:xfrm>
          <a:prstGeom prst="rect">
            <a:avLst/>
          </a:prstGeom>
        </p:spPr>
        <p:txBody>
          <a:bodyPr/>
          <a:lstStyle>
            <a:lvl1pPr marL="0" indent="0">
              <a:buNone/>
              <a:defRPr sz="4400">
                <a:solidFill>
                  <a:schemeClr val="accent6"/>
                </a:solidFill>
              </a:defRPr>
            </a:lvl1pPr>
          </a:lstStyle>
          <a:p>
            <a:r>
              <a:rPr lang="nl-NL"/>
              <a:t>Klikken om de tekst te bewerken</a:t>
            </a:r>
            <a:endParaRPr lang="en-US"/>
          </a:p>
        </p:txBody>
      </p:sp>
    </p:spTree>
    <p:extLst>
      <p:ext uri="{BB962C8B-B14F-4D97-AF65-F5344CB8AC3E}">
        <p14:creationId xmlns:p14="http://schemas.microsoft.com/office/powerpoint/2010/main" val="3690892579"/>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Opening slide - wit - met foto groot">
    <p:spTree>
      <p:nvGrpSpPr>
        <p:cNvPr id="1" name=""/>
        <p:cNvGrpSpPr/>
        <p:nvPr/>
      </p:nvGrpSpPr>
      <p:grpSpPr>
        <a:xfrm>
          <a:off x="0" y="0"/>
          <a:ext cx="0" cy="0"/>
          <a:chOff x="0" y="0"/>
          <a:chExt cx="0" cy="0"/>
        </a:xfrm>
      </p:grpSpPr>
      <p:sp>
        <p:nvSpPr>
          <p:cNvPr id="3" name="Picture Placeholder 29">
            <a:extLst>
              <a:ext uri="{FF2B5EF4-FFF2-40B4-BE49-F238E27FC236}">
                <a16:creationId xmlns:a16="http://schemas.microsoft.com/office/drawing/2014/main" id="{4C954D63-913B-F45D-9523-C787BA8261A1}"/>
              </a:ext>
            </a:extLst>
          </p:cNvPr>
          <p:cNvSpPr>
            <a:spLocks noGrp="1"/>
          </p:cNvSpPr>
          <p:nvPr>
            <p:ph type="pic" sz="quarter" idx="10" hasCustomPrompt="1"/>
          </p:nvPr>
        </p:nvSpPr>
        <p:spPr>
          <a:xfrm>
            <a:off x="1" y="0"/>
            <a:ext cx="24382412" cy="13716000"/>
          </a:xfrm>
          <a:prstGeom prst="rect">
            <a:avLst/>
          </a:pr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11" name="Tijdelijke aanduiding voor tekst 10">
            <a:extLst>
              <a:ext uri="{FF2B5EF4-FFF2-40B4-BE49-F238E27FC236}">
                <a16:creationId xmlns:a16="http://schemas.microsoft.com/office/drawing/2014/main" id="{7B55D084-1853-B998-7722-3F7E83E046F4}"/>
              </a:ext>
            </a:extLst>
          </p:cNvPr>
          <p:cNvSpPr>
            <a:spLocks noGrp="1"/>
          </p:cNvSpPr>
          <p:nvPr>
            <p:ph type="body" sz="quarter" idx="15" hasCustomPrompt="1"/>
          </p:nvPr>
        </p:nvSpPr>
        <p:spPr>
          <a:xfrm>
            <a:off x="0" y="6858000"/>
            <a:ext cx="12074213" cy="6856413"/>
          </a:xfrm>
          <a:custGeom>
            <a:avLst/>
            <a:gdLst>
              <a:gd name="connsiteX0" fmla="*/ 0 w 12584494"/>
              <a:gd name="connsiteY0" fmla="*/ 0 h 7146179"/>
              <a:gd name="connsiteX1" fmla="*/ 11453595 w 12584494"/>
              <a:gd name="connsiteY1" fmla="*/ 0 h 7146179"/>
              <a:gd name="connsiteX2" fmla="*/ 12560784 w 12584494"/>
              <a:gd name="connsiteY2" fmla="*/ 1359399 h 7146179"/>
              <a:gd name="connsiteX3" fmla="*/ 11373593 w 12584494"/>
              <a:gd name="connsiteY3" fmla="*/ 7146179 h 7146179"/>
              <a:gd name="connsiteX4" fmla="*/ 0 w 12584494"/>
              <a:gd name="connsiteY4" fmla="*/ 7146179 h 71461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84494" h="7146179">
                <a:moveTo>
                  <a:pt x="0" y="0"/>
                </a:moveTo>
                <a:lnTo>
                  <a:pt x="11453595" y="0"/>
                </a:lnTo>
                <a:cubicBezTo>
                  <a:pt x="12168701" y="0"/>
                  <a:pt x="12705587" y="657414"/>
                  <a:pt x="12560784" y="1359399"/>
                </a:cubicBezTo>
                <a:lnTo>
                  <a:pt x="11373593" y="7146179"/>
                </a:lnTo>
                <a:lnTo>
                  <a:pt x="0" y="7146179"/>
                </a:lnTo>
                <a:close/>
              </a:path>
            </a:pathLst>
          </a:custGeom>
          <a:solidFill>
            <a:schemeClr val="bg1"/>
          </a:solidFill>
        </p:spPr>
        <p:txBody>
          <a:bodyPr wrap="square">
            <a:noAutofit/>
          </a:bodyPr>
          <a:lstStyle>
            <a:lvl1pPr>
              <a:defRPr>
                <a:solidFill>
                  <a:schemeClr val="tx1">
                    <a:alpha val="0"/>
                  </a:schemeClr>
                </a:solidFill>
              </a:defRPr>
            </a:lvl1pPr>
          </a:lstStyle>
          <a:p>
            <a:pPr lvl="0"/>
            <a:r>
              <a:rPr lang="nl-NL"/>
              <a:t> </a:t>
            </a:r>
          </a:p>
        </p:txBody>
      </p:sp>
      <p:sp>
        <p:nvSpPr>
          <p:cNvPr id="13" name="Title Placeholder 1">
            <a:extLst>
              <a:ext uri="{FF2B5EF4-FFF2-40B4-BE49-F238E27FC236}">
                <a16:creationId xmlns:a16="http://schemas.microsoft.com/office/drawing/2014/main" id="{223149BD-2B91-66A4-3FE8-332B0D896D91}"/>
              </a:ext>
            </a:extLst>
          </p:cNvPr>
          <p:cNvSpPr>
            <a:spLocks noGrp="1"/>
          </p:cNvSpPr>
          <p:nvPr>
            <p:ph type="title" hasCustomPrompt="1"/>
          </p:nvPr>
        </p:nvSpPr>
        <p:spPr>
          <a:xfrm>
            <a:off x="1533526" y="8037463"/>
            <a:ext cx="8622846" cy="1908280"/>
          </a:xfrm>
          <a:prstGeom prst="rect">
            <a:avLst/>
          </a:prstGeom>
        </p:spPr>
        <p:txBody>
          <a:bodyPr vert="horz" lIns="0" tIns="0" rIns="0" bIns="0" rtlCol="0" anchor="t">
            <a:noAutofit/>
          </a:bodyPr>
          <a:lstStyle>
            <a:lvl1pPr>
              <a:defRPr sz="9600" b="1" i="1" cap="all" baseline="0">
                <a:solidFill>
                  <a:schemeClr val="tx2"/>
                </a:solidFill>
                <a:latin typeface="Sofia Sans Extra Condensed Extr" pitchFamily="2" charset="0"/>
              </a:defRPr>
            </a:lvl1pPr>
          </a:lstStyle>
          <a:p>
            <a:r>
              <a:rPr lang="nl-NL"/>
              <a:t>KLIK OM TITEL TE BEWERKEN</a:t>
            </a:r>
            <a:endParaRPr lang="en-US"/>
          </a:p>
        </p:txBody>
      </p:sp>
      <p:grpSp>
        <p:nvGrpSpPr>
          <p:cNvPr id="10" name="Groep 9">
            <a:extLst>
              <a:ext uri="{FF2B5EF4-FFF2-40B4-BE49-F238E27FC236}">
                <a16:creationId xmlns:a16="http://schemas.microsoft.com/office/drawing/2014/main" id="{96B770A0-CCA5-B623-476E-37CB8EF2F75A}"/>
              </a:ext>
            </a:extLst>
          </p:cNvPr>
          <p:cNvGrpSpPr/>
          <p:nvPr userDrawn="1"/>
        </p:nvGrpSpPr>
        <p:grpSpPr>
          <a:xfrm>
            <a:off x="21730659" y="12674262"/>
            <a:ext cx="2651754" cy="1040151"/>
            <a:chOff x="8142348" y="15109211"/>
            <a:chExt cx="2651754" cy="1040151"/>
          </a:xfrm>
        </p:grpSpPr>
        <p:sp>
          <p:nvSpPr>
            <p:cNvPr id="9" name="Vrije vorm 8">
              <a:extLst>
                <a:ext uri="{FF2B5EF4-FFF2-40B4-BE49-F238E27FC236}">
                  <a16:creationId xmlns:a16="http://schemas.microsoft.com/office/drawing/2014/main" id="{E25796AD-613D-D230-BA54-3FE066DA4E86}"/>
                </a:ext>
              </a:extLst>
            </p:cNvPr>
            <p:cNvSpPr/>
            <p:nvPr userDrawn="1"/>
          </p:nvSpPr>
          <p:spPr>
            <a:xfrm>
              <a:off x="8142348" y="15109211"/>
              <a:ext cx="2651754" cy="1040151"/>
            </a:xfrm>
            <a:custGeom>
              <a:avLst/>
              <a:gdLst>
                <a:gd name="connsiteX0" fmla="*/ 210267 w 2651754"/>
                <a:gd name="connsiteY0" fmla="*/ 0 h 1040151"/>
                <a:gd name="connsiteX1" fmla="*/ 2651754 w 2651754"/>
                <a:gd name="connsiteY1" fmla="*/ 0 h 1040151"/>
                <a:gd name="connsiteX2" fmla="*/ 2651754 w 2651754"/>
                <a:gd name="connsiteY2" fmla="*/ 1040151 h 1040151"/>
                <a:gd name="connsiteX3" fmla="*/ 0 w 2651754"/>
                <a:gd name="connsiteY3" fmla="*/ 1040151 h 1040151"/>
              </a:gdLst>
              <a:ahLst/>
              <a:cxnLst>
                <a:cxn ang="0">
                  <a:pos x="connsiteX0" y="connsiteY0"/>
                </a:cxn>
                <a:cxn ang="0">
                  <a:pos x="connsiteX1" y="connsiteY1"/>
                </a:cxn>
                <a:cxn ang="0">
                  <a:pos x="connsiteX2" y="connsiteY2"/>
                </a:cxn>
                <a:cxn ang="0">
                  <a:pos x="connsiteX3" y="connsiteY3"/>
                </a:cxn>
              </a:cxnLst>
              <a:rect l="l" t="t" r="r" b="b"/>
              <a:pathLst>
                <a:path w="2651754" h="1040151">
                  <a:moveTo>
                    <a:pt x="210267" y="0"/>
                  </a:moveTo>
                  <a:lnTo>
                    <a:pt x="2651754" y="0"/>
                  </a:lnTo>
                  <a:lnTo>
                    <a:pt x="2651754" y="1040151"/>
                  </a:lnTo>
                  <a:lnTo>
                    <a:pt x="0" y="104015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pic>
          <p:nvPicPr>
            <p:cNvPr id="2" name="Afbeelding 1">
              <a:extLst>
                <a:ext uri="{FF2B5EF4-FFF2-40B4-BE49-F238E27FC236}">
                  <a16:creationId xmlns:a16="http://schemas.microsoft.com/office/drawing/2014/main" id="{BA7518FF-8554-DDF8-E36C-465A0B479626}"/>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8646828" y="15382998"/>
              <a:ext cx="1830325" cy="535438"/>
            </a:xfrm>
            <a:prstGeom prst="rect">
              <a:avLst/>
            </a:prstGeom>
            <a:solidFill>
              <a:schemeClr val="accent1"/>
            </a:solidFill>
          </p:spPr>
        </p:pic>
      </p:grpSp>
      <p:sp>
        <p:nvSpPr>
          <p:cNvPr id="4" name="Tijdelijke aanduiding voor tekst 2">
            <a:extLst>
              <a:ext uri="{FF2B5EF4-FFF2-40B4-BE49-F238E27FC236}">
                <a16:creationId xmlns:a16="http://schemas.microsoft.com/office/drawing/2014/main" id="{6D0C52AB-8457-99AE-3312-712FE4571013}"/>
              </a:ext>
            </a:extLst>
          </p:cNvPr>
          <p:cNvSpPr>
            <a:spLocks noGrp="1"/>
          </p:cNvSpPr>
          <p:nvPr>
            <p:ph type="body" sz="quarter" idx="11" hasCustomPrompt="1"/>
          </p:nvPr>
        </p:nvSpPr>
        <p:spPr>
          <a:xfrm>
            <a:off x="1533526" y="10937765"/>
            <a:ext cx="8622846" cy="2010284"/>
          </a:xfrm>
          <a:prstGeom prst="rect">
            <a:avLst/>
          </a:prstGeom>
        </p:spPr>
        <p:txBody>
          <a:bodyPr/>
          <a:lstStyle>
            <a:lvl1pPr marL="0" indent="0">
              <a:buNone/>
              <a:defRPr sz="4400">
                <a:solidFill>
                  <a:schemeClr val="accent1"/>
                </a:solidFill>
              </a:defRPr>
            </a:lvl1pPr>
          </a:lstStyle>
          <a:p>
            <a:r>
              <a:rPr lang="nl-NL"/>
              <a:t>Klikken om de tekst te bewerken</a:t>
            </a:r>
            <a:endParaRPr lang="en-US"/>
          </a:p>
        </p:txBody>
      </p:sp>
    </p:spTree>
    <p:extLst>
      <p:ext uri="{BB962C8B-B14F-4D97-AF65-F5344CB8AC3E}">
        <p14:creationId xmlns:p14="http://schemas.microsoft.com/office/powerpoint/2010/main" val="30488300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Opening slide - rood - met foto groot">
    <p:spTree>
      <p:nvGrpSpPr>
        <p:cNvPr id="1" name=""/>
        <p:cNvGrpSpPr/>
        <p:nvPr/>
      </p:nvGrpSpPr>
      <p:grpSpPr>
        <a:xfrm>
          <a:off x="0" y="0"/>
          <a:ext cx="0" cy="0"/>
          <a:chOff x="0" y="0"/>
          <a:chExt cx="0" cy="0"/>
        </a:xfrm>
      </p:grpSpPr>
      <p:sp>
        <p:nvSpPr>
          <p:cNvPr id="3" name="Picture Placeholder 29">
            <a:extLst>
              <a:ext uri="{FF2B5EF4-FFF2-40B4-BE49-F238E27FC236}">
                <a16:creationId xmlns:a16="http://schemas.microsoft.com/office/drawing/2014/main" id="{4C954D63-913B-F45D-9523-C787BA8261A1}"/>
              </a:ext>
            </a:extLst>
          </p:cNvPr>
          <p:cNvSpPr>
            <a:spLocks noGrp="1"/>
          </p:cNvSpPr>
          <p:nvPr>
            <p:ph type="pic" sz="quarter" idx="10" hasCustomPrompt="1"/>
          </p:nvPr>
        </p:nvSpPr>
        <p:spPr>
          <a:xfrm>
            <a:off x="1" y="0"/>
            <a:ext cx="24382412" cy="13716000"/>
          </a:xfrm>
          <a:prstGeom prst="rect">
            <a:avLst/>
          </a:pr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11" name="Tijdelijke aanduiding voor tekst 10">
            <a:extLst>
              <a:ext uri="{FF2B5EF4-FFF2-40B4-BE49-F238E27FC236}">
                <a16:creationId xmlns:a16="http://schemas.microsoft.com/office/drawing/2014/main" id="{7B55D084-1853-B998-7722-3F7E83E046F4}"/>
              </a:ext>
            </a:extLst>
          </p:cNvPr>
          <p:cNvSpPr>
            <a:spLocks noGrp="1"/>
          </p:cNvSpPr>
          <p:nvPr>
            <p:ph type="body" sz="quarter" idx="15" hasCustomPrompt="1"/>
          </p:nvPr>
        </p:nvSpPr>
        <p:spPr>
          <a:xfrm>
            <a:off x="0" y="6858000"/>
            <a:ext cx="12074213" cy="6856413"/>
          </a:xfrm>
          <a:custGeom>
            <a:avLst/>
            <a:gdLst>
              <a:gd name="connsiteX0" fmla="*/ 0 w 12584494"/>
              <a:gd name="connsiteY0" fmla="*/ 0 h 7146179"/>
              <a:gd name="connsiteX1" fmla="*/ 11453595 w 12584494"/>
              <a:gd name="connsiteY1" fmla="*/ 0 h 7146179"/>
              <a:gd name="connsiteX2" fmla="*/ 12560784 w 12584494"/>
              <a:gd name="connsiteY2" fmla="*/ 1359399 h 7146179"/>
              <a:gd name="connsiteX3" fmla="*/ 11373593 w 12584494"/>
              <a:gd name="connsiteY3" fmla="*/ 7146179 h 7146179"/>
              <a:gd name="connsiteX4" fmla="*/ 0 w 12584494"/>
              <a:gd name="connsiteY4" fmla="*/ 7146179 h 71461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84494" h="7146179">
                <a:moveTo>
                  <a:pt x="0" y="0"/>
                </a:moveTo>
                <a:lnTo>
                  <a:pt x="11453595" y="0"/>
                </a:lnTo>
                <a:cubicBezTo>
                  <a:pt x="12168701" y="0"/>
                  <a:pt x="12705587" y="657414"/>
                  <a:pt x="12560784" y="1359399"/>
                </a:cubicBezTo>
                <a:lnTo>
                  <a:pt x="11373593" y="7146179"/>
                </a:lnTo>
                <a:lnTo>
                  <a:pt x="0" y="7146179"/>
                </a:lnTo>
                <a:close/>
              </a:path>
            </a:pathLst>
          </a:custGeom>
          <a:solidFill>
            <a:schemeClr val="tx2"/>
          </a:solidFill>
        </p:spPr>
        <p:txBody>
          <a:bodyPr wrap="square">
            <a:noAutofit/>
          </a:bodyPr>
          <a:lstStyle>
            <a:lvl1pPr>
              <a:defRPr>
                <a:solidFill>
                  <a:schemeClr val="tx1">
                    <a:alpha val="0"/>
                  </a:schemeClr>
                </a:solidFill>
              </a:defRPr>
            </a:lvl1pPr>
          </a:lstStyle>
          <a:p>
            <a:pPr lvl="0"/>
            <a:r>
              <a:rPr lang="nl-NL"/>
              <a:t> </a:t>
            </a:r>
          </a:p>
        </p:txBody>
      </p:sp>
      <p:sp>
        <p:nvSpPr>
          <p:cNvPr id="13" name="Title Placeholder 1">
            <a:extLst>
              <a:ext uri="{FF2B5EF4-FFF2-40B4-BE49-F238E27FC236}">
                <a16:creationId xmlns:a16="http://schemas.microsoft.com/office/drawing/2014/main" id="{223149BD-2B91-66A4-3FE8-332B0D896D91}"/>
              </a:ext>
            </a:extLst>
          </p:cNvPr>
          <p:cNvSpPr>
            <a:spLocks noGrp="1"/>
          </p:cNvSpPr>
          <p:nvPr>
            <p:ph type="title" hasCustomPrompt="1"/>
          </p:nvPr>
        </p:nvSpPr>
        <p:spPr>
          <a:xfrm>
            <a:off x="1533526" y="8037463"/>
            <a:ext cx="8622846" cy="1908280"/>
          </a:xfrm>
          <a:prstGeom prst="rect">
            <a:avLst/>
          </a:prstGeom>
        </p:spPr>
        <p:txBody>
          <a:bodyPr vert="horz" lIns="0" tIns="0" rIns="0" bIns="0" rtlCol="0" anchor="t">
            <a:noAutofit/>
          </a:bodyPr>
          <a:lstStyle>
            <a:lvl1pPr>
              <a:defRPr sz="9600" b="1" i="1" cap="all" baseline="0">
                <a:solidFill>
                  <a:schemeClr val="bg1"/>
                </a:solidFill>
                <a:latin typeface="Sofia Sans Extra Condensed Extr" pitchFamily="2" charset="0"/>
              </a:defRPr>
            </a:lvl1pPr>
          </a:lstStyle>
          <a:p>
            <a:r>
              <a:rPr lang="nl-NL"/>
              <a:t>KLIK OM TITEL TE BEWERKEN</a:t>
            </a:r>
            <a:endParaRPr lang="en-US"/>
          </a:p>
        </p:txBody>
      </p:sp>
      <p:pic>
        <p:nvPicPr>
          <p:cNvPr id="2" name="Afbeelding 1">
            <a:extLst>
              <a:ext uri="{FF2B5EF4-FFF2-40B4-BE49-F238E27FC236}">
                <a16:creationId xmlns:a16="http://schemas.microsoft.com/office/drawing/2014/main" id="{FC68846E-5D66-61FF-6399-1B3A3E8456F6}"/>
              </a:ext>
            </a:extLst>
          </p:cNvPr>
          <p:cNvPicPr>
            <a:picLocks noChangeAspect="1"/>
          </p:cNvPicPr>
          <p:nvPr userDrawn="1"/>
        </p:nvPicPr>
        <p:blipFill>
          <a:blip r:embed="rId3"/>
          <a:stretch>
            <a:fillRect/>
          </a:stretch>
        </p:blipFill>
        <p:spPr>
          <a:xfrm>
            <a:off x="21434487" y="12617116"/>
            <a:ext cx="3373096" cy="2887475"/>
          </a:xfrm>
          <a:prstGeom prst="rect">
            <a:avLst/>
          </a:prstGeom>
        </p:spPr>
      </p:pic>
      <p:sp>
        <p:nvSpPr>
          <p:cNvPr id="4" name="Tijdelijke aanduiding voor tekst 2">
            <a:extLst>
              <a:ext uri="{FF2B5EF4-FFF2-40B4-BE49-F238E27FC236}">
                <a16:creationId xmlns:a16="http://schemas.microsoft.com/office/drawing/2014/main" id="{EFAAB55D-C1B2-091D-A67D-45BA598F72D6}"/>
              </a:ext>
            </a:extLst>
          </p:cNvPr>
          <p:cNvSpPr>
            <a:spLocks noGrp="1"/>
          </p:cNvSpPr>
          <p:nvPr>
            <p:ph type="body" sz="quarter" idx="11" hasCustomPrompt="1"/>
          </p:nvPr>
        </p:nvSpPr>
        <p:spPr>
          <a:xfrm>
            <a:off x="1533526" y="10937765"/>
            <a:ext cx="8622846" cy="2010284"/>
          </a:xfrm>
          <a:prstGeom prst="rect">
            <a:avLst/>
          </a:prstGeom>
        </p:spPr>
        <p:txBody>
          <a:bodyPr/>
          <a:lstStyle>
            <a:lvl1pPr marL="0" indent="0">
              <a:buNone/>
              <a:defRPr sz="4400">
                <a:solidFill>
                  <a:schemeClr val="bg1"/>
                </a:solidFill>
              </a:defRPr>
            </a:lvl1pPr>
          </a:lstStyle>
          <a:p>
            <a:r>
              <a:rPr lang="nl-NL"/>
              <a:t>Klikken om de tekst te bewerken</a:t>
            </a:r>
            <a:endParaRPr lang="en-US"/>
          </a:p>
        </p:txBody>
      </p:sp>
    </p:spTree>
    <p:extLst>
      <p:ext uri="{BB962C8B-B14F-4D97-AF65-F5344CB8AC3E}">
        <p14:creationId xmlns:p14="http://schemas.microsoft.com/office/powerpoint/2010/main" val="13953511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Opening slide - blauw - met foto groot">
    <p:spTree>
      <p:nvGrpSpPr>
        <p:cNvPr id="1" name=""/>
        <p:cNvGrpSpPr/>
        <p:nvPr/>
      </p:nvGrpSpPr>
      <p:grpSpPr>
        <a:xfrm>
          <a:off x="0" y="0"/>
          <a:ext cx="0" cy="0"/>
          <a:chOff x="0" y="0"/>
          <a:chExt cx="0" cy="0"/>
        </a:xfrm>
      </p:grpSpPr>
      <p:sp>
        <p:nvSpPr>
          <p:cNvPr id="3" name="Picture Placeholder 29">
            <a:extLst>
              <a:ext uri="{FF2B5EF4-FFF2-40B4-BE49-F238E27FC236}">
                <a16:creationId xmlns:a16="http://schemas.microsoft.com/office/drawing/2014/main" id="{4C954D63-913B-F45D-9523-C787BA8261A1}"/>
              </a:ext>
            </a:extLst>
          </p:cNvPr>
          <p:cNvSpPr>
            <a:spLocks noGrp="1"/>
          </p:cNvSpPr>
          <p:nvPr>
            <p:ph type="pic" sz="quarter" idx="10" hasCustomPrompt="1"/>
          </p:nvPr>
        </p:nvSpPr>
        <p:spPr>
          <a:xfrm>
            <a:off x="1" y="0"/>
            <a:ext cx="24382412" cy="13716000"/>
          </a:xfrm>
          <a:prstGeom prst="rect">
            <a:avLst/>
          </a:pr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11" name="Tijdelijke aanduiding voor tekst 10">
            <a:extLst>
              <a:ext uri="{FF2B5EF4-FFF2-40B4-BE49-F238E27FC236}">
                <a16:creationId xmlns:a16="http://schemas.microsoft.com/office/drawing/2014/main" id="{7B55D084-1853-B998-7722-3F7E83E046F4}"/>
              </a:ext>
            </a:extLst>
          </p:cNvPr>
          <p:cNvSpPr>
            <a:spLocks noGrp="1"/>
          </p:cNvSpPr>
          <p:nvPr>
            <p:ph type="body" sz="quarter" idx="15" hasCustomPrompt="1"/>
          </p:nvPr>
        </p:nvSpPr>
        <p:spPr>
          <a:xfrm>
            <a:off x="0" y="6858000"/>
            <a:ext cx="12074213" cy="6856413"/>
          </a:xfrm>
          <a:custGeom>
            <a:avLst/>
            <a:gdLst>
              <a:gd name="connsiteX0" fmla="*/ 0 w 12584494"/>
              <a:gd name="connsiteY0" fmla="*/ 0 h 7146179"/>
              <a:gd name="connsiteX1" fmla="*/ 11453595 w 12584494"/>
              <a:gd name="connsiteY1" fmla="*/ 0 h 7146179"/>
              <a:gd name="connsiteX2" fmla="*/ 12560784 w 12584494"/>
              <a:gd name="connsiteY2" fmla="*/ 1359399 h 7146179"/>
              <a:gd name="connsiteX3" fmla="*/ 11373593 w 12584494"/>
              <a:gd name="connsiteY3" fmla="*/ 7146179 h 7146179"/>
              <a:gd name="connsiteX4" fmla="*/ 0 w 12584494"/>
              <a:gd name="connsiteY4" fmla="*/ 7146179 h 71461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84494" h="7146179">
                <a:moveTo>
                  <a:pt x="0" y="0"/>
                </a:moveTo>
                <a:lnTo>
                  <a:pt x="11453595" y="0"/>
                </a:lnTo>
                <a:cubicBezTo>
                  <a:pt x="12168701" y="0"/>
                  <a:pt x="12705587" y="657414"/>
                  <a:pt x="12560784" y="1359399"/>
                </a:cubicBezTo>
                <a:lnTo>
                  <a:pt x="11373593" y="7146179"/>
                </a:lnTo>
                <a:lnTo>
                  <a:pt x="0" y="7146179"/>
                </a:lnTo>
                <a:close/>
              </a:path>
            </a:pathLst>
          </a:custGeom>
          <a:solidFill>
            <a:srgbClr val="001969"/>
          </a:solidFill>
        </p:spPr>
        <p:txBody>
          <a:bodyPr wrap="square">
            <a:noAutofit/>
          </a:bodyPr>
          <a:lstStyle>
            <a:lvl1pPr>
              <a:defRPr>
                <a:solidFill>
                  <a:schemeClr val="tx1">
                    <a:alpha val="0"/>
                  </a:schemeClr>
                </a:solidFill>
              </a:defRPr>
            </a:lvl1pPr>
          </a:lstStyle>
          <a:p>
            <a:pPr lvl="0"/>
            <a:r>
              <a:rPr lang="nl-NL"/>
              <a:t> </a:t>
            </a:r>
          </a:p>
        </p:txBody>
      </p:sp>
      <p:sp>
        <p:nvSpPr>
          <p:cNvPr id="13" name="Title Placeholder 1">
            <a:extLst>
              <a:ext uri="{FF2B5EF4-FFF2-40B4-BE49-F238E27FC236}">
                <a16:creationId xmlns:a16="http://schemas.microsoft.com/office/drawing/2014/main" id="{223149BD-2B91-66A4-3FE8-332B0D896D91}"/>
              </a:ext>
            </a:extLst>
          </p:cNvPr>
          <p:cNvSpPr>
            <a:spLocks noGrp="1"/>
          </p:cNvSpPr>
          <p:nvPr>
            <p:ph type="title" hasCustomPrompt="1"/>
          </p:nvPr>
        </p:nvSpPr>
        <p:spPr>
          <a:xfrm>
            <a:off x="1533526" y="8037463"/>
            <a:ext cx="8622846" cy="1908280"/>
          </a:xfrm>
          <a:prstGeom prst="rect">
            <a:avLst/>
          </a:prstGeom>
        </p:spPr>
        <p:txBody>
          <a:bodyPr vert="horz" lIns="0" tIns="0" rIns="0" bIns="0" rtlCol="0" anchor="t">
            <a:noAutofit/>
          </a:bodyPr>
          <a:lstStyle>
            <a:lvl1pPr>
              <a:defRPr sz="9600" b="1" i="1" cap="all" baseline="0">
                <a:solidFill>
                  <a:schemeClr val="bg1"/>
                </a:solidFill>
                <a:latin typeface="Sofia Sans Extra Condensed Extr" pitchFamily="2" charset="0"/>
              </a:defRPr>
            </a:lvl1pPr>
          </a:lstStyle>
          <a:p>
            <a:r>
              <a:rPr lang="nl-NL"/>
              <a:t>KLIK OM TITEL TE BEWERKEN</a:t>
            </a:r>
            <a:endParaRPr lang="en-US"/>
          </a:p>
        </p:txBody>
      </p:sp>
      <p:pic>
        <p:nvPicPr>
          <p:cNvPr id="4" name="Afbeelding 3">
            <a:extLst>
              <a:ext uri="{FF2B5EF4-FFF2-40B4-BE49-F238E27FC236}">
                <a16:creationId xmlns:a16="http://schemas.microsoft.com/office/drawing/2014/main" id="{7B794B5E-844B-DA4E-3150-8FB19628B46E}"/>
              </a:ext>
            </a:extLst>
          </p:cNvPr>
          <p:cNvPicPr>
            <a:picLocks noChangeAspect="1"/>
          </p:cNvPicPr>
          <p:nvPr userDrawn="1"/>
        </p:nvPicPr>
        <p:blipFill>
          <a:blip r:embed="rId3"/>
          <a:stretch>
            <a:fillRect/>
          </a:stretch>
        </p:blipFill>
        <p:spPr>
          <a:xfrm>
            <a:off x="21434487" y="12617116"/>
            <a:ext cx="3373096" cy="2887475"/>
          </a:xfrm>
          <a:prstGeom prst="rect">
            <a:avLst/>
          </a:prstGeom>
        </p:spPr>
      </p:pic>
      <p:sp>
        <p:nvSpPr>
          <p:cNvPr id="2" name="Tijdelijke aanduiding voor tekst 2">
            <a:extLst>
              <a:ext uri="{FF2B5EF4-FFF2-40B4-BE49-F238E27FC236}">
                <a16:creationId xmlns:a16="http://schemas.microsoft.com/office/drawing/2014/main" id="{38BB8AEE-60A1-3D06-F9BB-8D7096F17B70}"/>
              </a:ext>
            </a:extLst>
          </p:cNvPr>
          <p:cNvSpPr>
            <a:spLocks noGrp="1"/>
          </p:cNvSpPr>
          <p:nvPr>
            <p:ph type="body" sz="quarter" idx="11" hasCustomPrompt="1"/>
          </p:nvPr>
        </p:nvSpPr>
        <p:spPr>
          <a:xfrm>
            <a:off x="1533526" y="10937765"/>
            <a:ext cx="8622846" cy="2010284"/>
          </a:xfrm>
          <a:prstGeom prst="rect">
            <a:avLst/>
          </a:prstGeom>
        </p:spPr>
        <p:txBody>
          <a:bodyPr/>
          <a:lstStyle>
            <a:lvl1pPr marL="0" indent="0">
              <a:buNone/>
              <a:defRPr sz="4400">
                <a:solidFill>
                  <a:schemeClr val="bg1"/>
                </a:solidFill>
              </a:defRPr>
            </a:lvl1pPr>
          </a:lstStyle>
          <a:p>
            <a:r>
              <a:rPr lang="nl-NL"/>
              <a:t>Klikken om de tekst te bewerken</a:t>
            </a:r>
            <a:endParaRPr lang="en-US"/>
          </a:p>
        </p:txBody>
      </p:sp>
    </p:spTree>
    <p:extLst>
      <p:ext uri="{BB962C8B-B14F-4D97-AF65-F5344CB8AC3E}">
        <p14:creationId xmlns:p14="http://schemas.microsoft.com/office/powerpoint/2010/main" val="32765722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pening slide - paars - met foto groot">
    <p:bg>
      <p:bgRef idx="1001">
        <a:schemeClr val="bg2"/>
      </p:bgRef>
    </p:bg>
    <p:spTree>
      <p:nvGrpSpPr>
        <p:cNvPr id="1" name=""/>
        <p:cNvGrpSpPr/>
        <p:nvPr/>
      </p:nvGrpSpPr>
      <p:grpSpPr>
        <a:xfrm>
          <a:off x="0" y="0"/>
          <a:ext cx="0" cy="0"/>
          <a:chOff x="0" y="0"/>
          <a:chExt cx="0" cy="0"/>
        </a:xfrm>
      </p:grpSpPr>
      <p:sp>
        <p:nvSpPr>
          <p:cNvPr id="3" name="Picture Placeholder 29">
            <a:extLst>
              <a:ext uri="{FF2B5EF4-FFF2-40B4-BE49-F238E27FC236}">
                <a16:creationId xmlns:a16="http://schemas.microsoft.com/office/drawing/2014/main" id="{4C954D63-913B-F45D-9523-C787BA8261A1}"/>
              </a:ext>
            </a:extLst>
          </p:cNvPr>
          <p:cNvSpPr>
            <a:spLocks noGrp="1"/>
          </p:cNvSpPr>
          <p:nvPr>
            <p:ph type="pic" sz="quarter" idx="10" hasCustomPrompt="1"/>
          </p:nvPr>
        </p:nvSpPr>
        <p:spPr>
          <a:xfrm>
            <a:off x="1" y="0"/>
            <a:ext cx="24382412" cy="13716000"/>
          </a:xfrm>
          <a:prstGeom prst="rect">
            <a:avLst/>
          </a:pr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11" name="Tijdelijke aanduiding voor tekst 10">
            <a:extLst>
              <a:ext uri="{FF2B5EF4-FFF2-40B4-BE49-F238E27FC236}">
                <a16:creationId xmlns:a16="http://schemas.microsoft.com/office/drawing/2014/main" id="{7B55D084-1853-B998-7722-3F7E83E046F4}"/>
              </a:ext>
            </a:extLst>
          </p:cNvPr>
          <p:cNvSpPr>
            <a:spLocks noGrp="1"/>
          </p:cNvSpPr>
          <p:nvPr>
            <p:ph type="body" sz="quarter" idx="15" hasCustomPrompt="1"/>
          </p:nvPr>
        </p:nvSpPr>
        <p:spPr>
          <a:xfrm>
            <a:off x="0" y="6858000"/>
            <a:ext cx="12074213" cy="6856413"/>
          </a:xfrm>
          <a:custGeom>
            <a:avLst/>
            <a:gdLst>
              <a:gd name="connsiteX0" fmla="*/ 0 w 12584494"/>
              <a:gd name="connsiteY0" fmla="*/ 0 h 7146179"/>
              <a:gd name="connsiteX1" fmla="*/ 11453595 w 12584494"/>
              <a:gd name="connsiteY1" fmla="*/ 0 h 7146179"/>
              <a:gd name="connsiteX2" fmla="*/ 12560784 w 12584494"/>
              <a:gd name="connsiteY2" fmla="*/ 1359399 h 7146179"/>
              <a:gd name="connsiteX3" fmla="*/ 11373593 w 12584494"/>
              <a:gd name="connsiteY3" fmla="*/ 7146179 h 7146179"/>
              <a:gd name="connsiteX4" fmla="*/ 0 w 12584494"/>
              <a:gd name="connsiteY4" fmla="*/ 7146179 h 71461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84494" h="7146179">
                <a:moveTo>
                  <a:pt x="0" y="0"/>
                </a:moveTo>
                <a:lnTo>
                  <a:pt x="11453595" y="0"/>
                </a:lnTo>
                <a:cubicBezTo>
                  <a:pt x="12168701" y="0"/>
                  <a:pt x="12705587" y="657414"/>
                  <a:pt x="12560784" y="1359399"/>
                </a:cubicBezTo>
                <a:lnTo>
                  <a:pt x="11373593" y="7146179"/>
                </a:lnTo>
                <a:lnTo>
                  <a:pt x="0" y="7146179"/>
                </a:lnTo>
                <a:close/>
              </a:path>
            </a:pathLst>
          </a:custGeom>
          <a:solidFill>
            <a:schemeClr val="accent4"/>
          </a:solidFill>
        </p:spPr>
        <p:txBody>
          <a:bodyPr wrap="square">
            <a:noAutofit/>
          </a:bodyPr>
          <a:lstStyle>
            <a:lvl1pPr>
              <a:defRPr>
                <a:solidFill>
                  <a:schemeClr val="tx1">
                    <a:alpha val="0"/>
                  </a:schemeClr>
                </a:solidFill>
              </a:defRPr>
            </a:lvl1pPr>
          </a:lstStyle>
          <a:p>
            <a:pPr lvl="0"/>
            <a:r>
              <a:rPr lang="nl-NL"/>
              <a:t> </a:t>
            </a:r>
          </a:p>
        </p:txBody>
      </p:sp>
      <p:sp>
        <p:nvSpPr>
          <p:cNvPr id="13" name="Title Placeholder 1">
            <a:extLst>
              <a:ext uri="{FF2B5EF4-FFF2-40B4-BE49-F238E27FC236}">
                <a16:creationId xmlns:a16="http://schemas.microsoft.com/office/drawing/2014/main" id="{223149BD-2B91-66A4-3FE8-332B0D896D91}"/>
              </a:ext>
            </a:extLst>
          </p:cNvPr>
          <p:cNvSpPr>
            <a:spLocks noGrp="1"/>
          </p:cNvSpPr>
          <p:nvPr>
            <p:ph type="title" hasCustomPrompt="1"/>
          </p:nvPr>
        </p:nvSpPr>
        <p:spPr>
          <a:xfrm>
            <a:off x="1533526" y="8037463"/>
            <a:ext cx="8622846" cy="1908280"/>
          </a:xfrm>
          <a:prstGeom prst="rect">
            <a:avLst/>
          </a:prstGeom>
        </p:spPr>
        <p:txBody>
          <a:bodyPr vert="horz" lIns="0" tIns="0" rIns="0" bIns="0" rtlCol="0" anchor="t">
            <a:noAutofit/>
          </a:bodyPr>
          <a:lstStyle>
            <a:lvl1pPr>
              <a:defRPr sz="9600" b="1" i="1" cap="all" baseline="0">
                <a:solidFill>
                  <a:schemeClr val="accent6"/>
                </a:solidFill>
                <a:latin typeface="Sofia Sans Extra Condensed Extr" pitchFamily="2" charset="0"/>
              </a:defRPr>
            </a:lvl1pPr>
          </a:lstStyle>
          <a:p>
            <a:r>
              <a:rPr lang="nl-NL"/>
              <a:t>KLIK OM TITEL TE BEWERKEN</a:t>
            </a:r>
            <a:endParaRPr lang="en-US"/>
          </a:p>
        </p:txBody>
      </p:sp>
      <p:pic>
        <p:nvPicPr>
          <p:cNvPr id="4" name="Afbeelding 3">
            <a:extLst>
              <a:ext uri="{FF2B5EF4-FFF2-40B4-BE49-F238E27FC236}">
                <a16:creationId xmlns:a16="http://schemas.microsoft.com/office/drawing/2014/main" id="{7B794B5E-844B-DA4E-3150-8FB19628B46E}"/>
              </a:ext>
            </a:extLst>
          </p:cNvPr>
          <p:cNvPicPr>
            <a:picLocks noChangeAspect="1"/>
          </p:cNvPicPr>
          <p:nvPr userDrawn="1"/>
        </p:nvPicPr>
        <p:blipFill>
          <a:blip r:embed="rId3"/>
          <a:stretch>
            <a:fillRect/>
          </a:stretch>
        </p:blipFill>
        <p:spPr>
          <a:xfrm>
            <a:off x="21434487" y="12617116"/>
            <a:ext cx="3373096" cy="2887475"/>
          </a:xfrm>
          <a:prstGeom prst="rect">
            <a:avLst/>
          </a:prstGeom>
        </p:spPr>
      </p:pic>
      <p:sp>
        <p:nvSpPr>
          <p:cNvPr id="2" name="Tijdelijke aanduiding voor tekst 2">
            <a:extLst>
              <a:ext uri="{FF2B5EF4-FFF2-40B4-BE49-F238E27FC236}">
                <a16:creationId xmlns:a16="http://schemas.microsoft.com/office/drawing/2014/main" id="{1736D8DE-8834-16A4-395E-7C3F970D6252}"/>
              </a:ext>
            </a:extLst>
          </p:cNvPr>
          <p:cNvSpPr>
            <a:spLocks noGrp="1"/>
          </p:cNvSpPr>
          <p:nvPr>
            <p:ph type="body" sz="quarter" idx="11" hasCustomPrompt="1"/>
          </p:nvPr>
        </p:nvSpPr>
        <p:spPr>
          <a:xfrm>
            <a:off x="1533526" y="10937765"/>
            <a:ext cx="8622846" cy="2010284"/>
          </a:xfrm>
          <a:prstGeom prst="rect">
            <a:avLst/>
          </a:prstGeom>
        </p:spPr>
        <p:txBody>
          <a:bodyPr/>
          <a:lstStyle>
            <a:lvl1pPr marL="0" indent="0">
              <a:buNone/>
              <a:defRPr sz="4400">
                <a:solidFill>
                  <a:schemeClr val="accent6"/>
                </a:solidFill>
              </a:defRPr>
            </a:lvl1pPr>
          </a:lstStyle>
          <a:p>
            <a:r>
              <a:rPr lang="nl-NL"/>
              <a:t>Klikken om de tekst te bewerken</a:t>
            </a:r>
            <a:endParaRPr lang="en-US"/>
          </a:p>
        </p:txBody>
      </p:sp>
    </p:spTree>
    <p:extLst>
      <p:ext uri="{BB962C8B-B14F-4D97-AF65-F5344CB8AC3E}">
        <p14:creationId xmlns:p14="http://schemas.microsoft.com/office/powerpoint/2010/main" val="2887200131"/>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Agenda versie 1">
    <p:bg>
      <p:bgRef idx="1001">
        <a:schemeClr val="bg2"/>
      </p:bgRef>
    </p:bg>
    <p:spTree>
      <p:nvGrpSpPr>
        <p:cNvPr id="1" name=""/>
        <p:cNvGrpSpPr/>
        <p:nvPr/>
      </p:nvGrpSpPr>
      <p:grpSpPr>
        <a:xfrm>
          <a:off x="0" y="0"/>
          <a:ext cx="0" cy="0"/>
          <a:chOff x="0" y="0"/>
          <a:chExt cx="0" cy="0"/>
        </a:xfrm>
      </p:grpSpPr>
      <p:sp>
        <p:nvSpPr>
          <p:cNvPr id="14" name="Vrije vorm 13">
            <a:extLst>
              <a:ext uri="{FF2B5EF4-FFF2-40B4-BE49-F238E27FC236}">
                <a16:creationId xmlns:a16="http://schemas.microsoft.com/office/drawing/2014/main" id="{C32BA872-2834-2D1E-4E05-60A0A1A2808B}"/>
              </a:ext>
            </a:extLst>
          </p:cNvPr>
          <p:cNvSpPr/>
          <p:nvPr userDrawn="1"/>
        </p:nvSpPr>
        <p:spPr>
          <a:xfrm>
            <a:off x="1" y="3883246"/>
            <a:ext cx="19697146" cy="9832754"/>
          </a:xfrm>
          <a:custGeom>
            <a:avLst/>
            <a:gdLst>
              <a:gd name="connsiteX0" fmla="*/ 0 w 19697146"/>
              <a:gd name="connsiteY0" fmla="*/ 0 h 9832754"/>
              <a:gd name="connsiteX1" fmla="*/ 17801363 w 19697146"/>
              <a:gd name="connsiteY1" fmla="*/ 0 h 9832754"/>
              <a:gd name="connsiteX2" fmla="*/ 19657399 w 19697146"/>
              <a:gd name="connsiteY2" fmla="*/ 2278392 h 9832754"/>
              <a:gd name="connsiteX3" fmla="*/ 18107285 w 19697146"/>
              <a:gd name="connsiteY3" fmla="*/ 9832754 h 9832754"/>
              <a:gd name="connsiteX4" fmla="*/ 0 w 19697146"/>
              <a:gd name="connsiteY4" fmla="*/ 9832754 h 9832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7146" h="9832754">
                <a:moveTo>
                  <a:pt x="0" y="0"/>
                </a:moveTo>
                <a:lnTo>
                  <a:pt x="17801363" y="0"/>
                </a:lnTo>
                <a:cubicBezTo>
                  <a:pt x="19000131" y="0"/>
                  <a:pt x="19900139" y="1101845"/>
                  <a:pt x="19657399" y="2278392"/>
                </a:cubicBezTo>
                <a:lnTo>
                  <a:pt x="18107285" y="9832754"/>
                </a:lnTo>
                <a:lnTo>
                  <a:pt x="0" y="9832754"/>
                </a:ln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baseline="0">
              <a:latin typeface="Hanken Grotesk Light" pitchFamily="2" charset="77"/>
            </a:endParaRPr>
          </a:p>
        </p:txBody>
      </p:sp>
      <p:sp>
        <p:nvSpPr>
          <p:cNvPr id="16" name="Vrije vorm 15">
            <a:extLst>
              <a:ext uri="{FF2B5EF4-FFF2-40B4-BE49-F238E27FC236}">
                <a16:creationId xmlns:a16="http://schemas.microsoft.com/office/drawing/2014/main" id="{4E5CDD3D-FF4D-ACF5-46CF-99EDCFD279AB}"/>
              </a:ext>
            </a:extLst>
          </p:cNvPr>
          <p:cNvSpPr/>
          <p:nvPr userDrawn="1"/>
        </p:nvSpPr>
        <p:spPr>
          <a:xfrm>
            <a:off x="16646133" y="11018520"/>
            <a:ext cx="7736279" cy="2697480"/>
          </a:xfrm>
          <a:custGeom>
            <a:avLst/>
            <a:gdLst>
              <a:gd name="connsiteX0" fmla="*/ 553403 w 7736279"/>
              <a:gd name="connsiteY0" fmla="*/ 0 h 2697480"/>
              <a:gd name="connsiteX1" fmla="*/ 7736279 w 7736279"/>
              <a:gd name="connsiteY1" fmla="*/ 0 h 2697480"/>
              <a:gd name="connsiteX2" fmla="*/ 7736279 w 7736279"/>
              <a:gd name="connsiteY2" fmla="*/ 2697480 h 2697480"/>
              <a:gd name="connsiteX3" fmla="*/ 0 w 7736279"/>
              <a:gd name="connsiteY3" fmla="*/ 2697480 h 2697480"/>
            </a:gdLst>
            <a:ahLst/>
            <a:cxnLst>
              <a:cxn ang="0">
                <a:pos x="connsiteX0" y="connsiteY0"/>
              </a:cxn>
              <a:cxn ang="0">
                <a:pos x="connsiteX1" y="connsiteY1"/>
              </a:cxn>
              <a:cxn ang="0">
                <a:pos x="connsiteX2" y="connsiteY2"/>
              </a:cxn>
              <a:cxn ang="0">
                <a:pos x="connsiteX3" y="connsiteY3"/>
              </a:cxn>
            </a:cxnLst>
            <a:rect l="l" t="t" r="r" b="b"/>
            <a:pathLst>
              <a:path w="7736279" h="2697480">
                <a:moveTo>
                  <a:pt x="553403" y="0"/>
                </a:moveTo>
                <a:lnTo>
                  <a:pt x="7736279" y="0"/>
                </a:lnTo>
                <a:lnTo>
                  <a:pt x="7736279" y="2697480"/>
                </a:lnTo>
                <a:lnTo>
                  <a:pt x="0" y="2697480"/>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pic>
        <p:nvPicPr>
          <p:cNvPr id="9" name="Afbeelding 8">
            <a:extLst>
              <a:ext uri="{FF2B5EF4-FFF2-40B4-BE49-F238E27FC236}">
                <a16:creationId xmlns:a16="http://schemas.microsoft.com/office/drawing/2014/main" id="{682B66BB-49B1-C063-27AC-FCA0870E5606}"/>
              </a:ext>
            </a:extLst>
          </p:cNvPr>
          <p:cNvPicPr>
            <a:picLocks noChangeAspect="1"/>
          </p:cNvPicPr>
          <p:nvPr userDrawn="1"/>
        </p:nvPicPr>
        <p:blipFill>
          <a:blip r:embed="rId2"/>
          <a:stretch>
            <a:fillRect/>
          </a:stretch>
        </p:blipFill>
        <p:spPr>
          <a:xfrm>
            <a:off x="21434487" y="12617116"/>
            <a:ext cx="3373096" cy="2887475"/>
          </a:xfrm>
          <a:prstGeom prst="rect">
            <a:avLst/>
          </a:prstGeom>
        </p:spPr>
      </p:pic>
      <p:sp>
        <p:nvSpPr>
          <p:cNvPr id="11" name="Title Placeholder 1">
            <a:extLst>
              <a:ext uri="{FF2B5EF4-FFF2-40B4-BE49-F238E27FC236}">
                <a16:creationId xmlns:a16="http://schemas.microsoft.com/office/drawing/2014/main" id="{6A14B215-E2EE-BCFF-59BF-5C7EBACE654B}"/>
              </a:ext>
            </a:extLst>
          </p:cNvPr>
          <p:cNvSpPr>
            <a:spLocks noGrp="1"/>
          </p:cNvSpPr>
          <p:nvPr>
            <p:ph type="title" hasCustomPrompt="1"/>
          </p:nvPr>
        </p:nvSpPr>
        <p:spPr>
          <a:xfrm>
            <a:off x="1533526" y="1536837"/>
            <a:ext cx="21704161" cy="1908280"/>
          </a:xfrm>
          <a:prstGeom prst="rect">
            <a:avLst/>
          </a:prstGeom>
        </p:spPr>
        <p:txBody>
          <a:bodyPr vert="horz" lIns="0" tIns="0" rIns="0" bIns="0" rtlCol="0" anchor="t">
            <a:noAutofit/>
          </a:bodyPr>
          <a:lstStyle>
            <a:lvl1pPr>
              <a:lnSpc>
                <a:spcPct val="70000"/>
              </a:lnSpc>
              <a:defRPr sz="20800" b="1" i="1" cap="all" baseline="0">
                <a:solidFill>
                  <a:schemeClr val="tx1"/>
                </a:solidFill>
                <a:latin typeface="Sofia Sans Extra Condensed Extr" pitchFamily="2" charset="0"/>
              </a:defRPr>
            </a:lvl1pPr>
          </a:lstStyle>
          <a:p>
            <a:r>
              <a:rPr lang="nl-NL"/>
              <a:t>TITEL BEWERKEN</a:t>
            </a:r>
            <a:endParaRPr lang="en-US"/>
          </a:p>
        </p:txBody>
      </p:sp>
      <p:sp>
        <p:nvSpPr>
          <p:cNvPr id="17" name="Slide Number Placeholder 5">
            <a:extLst>
              <a:ext uri="{FF2B5EF4-FFF2-40B4-BE49-F238E27FC236}">
                <a16:creationId xmlns:a16="http://schemas.microsoft.com/office/drawing/2014/main" id="{2A4F8676-842F-916E-362D-01DE44CE5317}"/>
              </a:ext>
            </a:extLst>
          </p:cNvPr>
          <p:cNvSpPr txBox="1">
            <a:spLocks/>
          </p:cNvSpPr>
          <p:nvPr userDrawn="1"/>
        </p:nvSpPr>
        <p:spPr>
          <a:xfrm>
            <a:off x="1533526" y="12656311"/>
            <a:ext cx="1330044" cy="80327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87093F9-3683-074B-83F5-9DC51951D3EE}" type="slidenum">
              <a:rPr lang="nl-NL" b="0" i="0" smtClean="0">
                <a:latin typeface="Hanken Grotesk Light" pitchFamily="2" charset="77"/>
              </a:rPr>
              <a:pPr/>
              <a:t>‹nr.›</a:t>
            </a:fld>
            <a:endParaRPr lang="nl-NL" b="0" i="0">
              <a:latin typeface="Hanken Grotesk Light" pitchFamily="2" charset="77"/>
            </a:endParaRPr>
          </a:p>
        </p:txBody>
      </p:sp>
      <p:sp>
        <p:nvSpPr>
          <p:cNvPr id="20" name="Slide Number Placeholder 3">
            <a:extLst>
              <a:ext uri="{FF2B5EF4-FFF2-40B4-BE49-F238E27FC236}">
                <a16:creationId xmlns:a16="http://schemas.microsoft.com/office/drawing/2014/main" id="{E0DCFDFC-2F6B-288A-AC95-6453A472640D}"/>
              </a:ext>
            </a:extLst>
          </p:cNvPr>
          <p:cNvSpPr>
            <a:spLocks noGrp="1"/>
          </p:cNvSpPr>
          <p:nvPr>
            <p:ph type="sldNum" sz="quarter" idx="12"/>
          </p:nvPr>
        </p:nvSpPr>
        <p:spPr>
          <a:xfrm>
            <a:off x="1533525" y="12656311"/>
            <a:ext cx="1724025" cy="803275"/>
          </a:xfrm>
          <a:prstGeom prst="rect">
            <a:avLst/>
          </a:prstGeom>
        </p:spPr>
        <p:txBody>
          <a:bodyPr/>
          <a:lstStyle>
            <a:lvl1pPr algn="l">
              <a:defRPr sz="3200"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21" name="Tijdelijke aanduiding voor voettekst 4">
            <a:extLst>
              <a:ext uri="{FF2B5EF4-FFF2-40B4-BE49-F238E27FC236}">
                <a16:creationId xmlns:a16="http://schemas.microsoft.com/office/drawing/2014/main" id="{D27F7B66-3D6C-1CBD-9A65-86DA81EB029B}"/>
              </a:ext>
            </a:extLst>
          </p:cNvPr>
          <p:cNvSpPr>
            <a:spLocks noGrp="1"/>
          </p:cNvSpPr>
          <p:nvPr>
            <p:ph type="ftr" sz="quarter" idx="3"/>
          </p:nvPr>
        </p:nvSpPr>
        <p:spPr>
          <a:xfrm>
            <a:off x="3543300" y="12712700"/>
            <a:ext cx="12498457"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
        <p:nvSpPr>
          <p:cNvPr id="3" name="Tijdelijke aanduiding voor datum 3">
            <a:extLst>
              <a:ext uri="{FF2B5EF4-FFF2-40B4-BE49-F238E27FC236}">
                <a16:creationId xmlns:a16="http://schemas.microsoft.com/office/drawing/2014/main" id="{3645467B-2D2E-D41B-4DEC-0D92BF3ECB37}"/>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accent6"/>
                </a:solidFill>
                <a:latin typeface="Sofia Sans Extra Condensed Blac" pitchFamily="2" charset="0"/>
              </a:defRPr>
            </a:lvl1pPr>
          </a:lstStyle>
          <a:p>
            <a:endParaRPr lang="nl-NL"/>
          </a:p>
        </p:txBody>
      </p:sp>
      <p:sp>
        <p:nvSpPr>
          <p:cNvPr id="8" name="Tijdelijke aanduiding voor tekst 2">
            <a:extLst>
              <a:ext uri="{FF2B5EF4-FFF2-40B4-BE49-F238E27FC236}">
                <a16:creationId xmlns:a16="http://schemas.microsoft.com/office/drawing/2014/main" id="{47E2520E-2A4A-96A9-C7DB-C1CA01533462}"/>
              </a:ext>
            </a:extLst>
          </p:cNvPr>
          <p:cNvSpPr>
            <a:spLocks noGrp="1"/>
          </p:cNvSpPr>
          <p:nvPr>
            <p:ph type="body" sz="quarter" idx="10" hasCustomPrompt="1"/>
          </p:nvPr>
        </p:nvSpPr>
        <p:spPr>
          <a:xfrm>
            <a:off x="1533525" y="5957019"/>
            <a:ext cx="14508232" cy="6660097"/>
          </a:xfrm>
          <a:prstGeom prst="rect">
            <a:avLst/>
          </a:prstGeom>
        </p:spPr>
        <p:txBody>
          <a:bodyPr/>
          <a:lstStyle>
            <a:lvl1pPr marL="0" indent="0">
              <a:buNone/>
              <a:defRPr sz="4400">
                <a:solidFill>
                  <a:schemeClr val="accent1"/>
                </a:solidFill>
              </a:defRPr>
            </a:lvl1pPr>
          </a:lstStyle>
          <a:p>
            <a:r>
              <a:rPr lang="nl-NL"/>
              <a:t>Klikken om de tekst te bewerken</a:t>
            </a:r>
            <a:endParaRPr lang="en-US"/>
          </a:p>
        </p:txBody>
      </p:sp>
    </p:spTree>
    <p:extLst>
      <p:ext uri="{BB962C8B-B14F-4D97-AF65-F5344CB8AC3E}">
        <p14:creationId xmlns:p14="http://schemas.microsoft.com/office/powerpoint/2010/main" val="3370583530"/>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Agenda versie 2">
    <p:bg>
      <p:bgRef idx="1001">
        <a:schemeClr val="bg1"/>
      </p:bgRef>
    </p:bg>
    <p:spTree>
      <p:nvGrpSpPr>
        <p:cNvPr id="1" name=""/>
        <p:cNvGrpSpPr/>
        <p:nvPr/>
      </p:nvGrpSpPr>
      <p:grpSpPr>
        <a:xfrm>
          <a:off x="0" y="0"/>
          <a:ext cx="0" cy="0"/>
          <a:chOff x="0" y="0"/>
          <a:chExt cx="0" cy="0"/>
        </a:xfrm>
      </p:grpSpPr>
      <p:sp>
        <p:nvSpPr>
          <p:cNvPr id="5" name="Vrije vorm 4">
            <a:extLst>
              <a:ext uri="{FF2B5EF4-FFF2-40B4-BE49-F238E27FC236}">
                <a16:creationId xmlns:a16="http://schemas.microsoft.com/office/drawing/2014/main" id="{429348C1-43DF-8185-F399-05058A88F404}"/>
              </a:ext>
            </a:extLst>
          </p:cNvPr>
          <p:cNvSpPr/>
          <p:nvPr userDrawn="1"/>
        </p:nvSpPr>
        <p:spPr>
          <a:xfrm>
            <a:off x="0" y="3883246"/>
            <a:ext cx="19697147" cy="9832754"/>
          </a:xfrm>
          <a:custGeom>
            <a:avLst/>
            <a:gdLst>
              <a:gd name="connsiteX0" fmla="*/ 0 w 19697147"/>
              <a:gd name="connsiteY0" fmla="*/ 0 h 9832754"/>
              <a:gd name="connsiteX1" fmla="*/ 17801364 w 19697147"/>
              <a:gd name="connsiteY1" fmla="*/ 0 h 9832754"/>
              <a:gd name="connsiteX2" fmla="*/ 19657400 w 19697147"/>
              <a:gd name="connsiteY2" fmla="*/ 2278392 h 9832754"/>
              <a:gd name="connsiteX3" fmla="*/ 18107284 w 19697147"/>
              <a:gd name="connsiteY3" fmla="*/ 9832754 h 9832754"/>
              <a:gd name="connsiteX4" fmla="*/ 0 w 19697147"/>
              <a:gd name="connsiteY4" fmla="*/ 9832754 h 9832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7147" h="9832754">
                <a:moveTo>
                  <a:pt x="0" y="0"/>
                </a:moveTo>
                <a:lnTo>
                  <a:pt x="17801364" y="0"/>
                </a:lnTo>
                <a:cubicBezTo>
                  <a:pt x="19000132" y="0"/>
                  <a:pt x="19900140" y="1101845"/>
                  <a:pt x="19657400" y="2278392"/>
                </a:cubicBezTo>
                <a:lnTo>
                  <a:pt x="18107284" y="9832754"/>
                </a:lnTo>
                <a:lnTo>
                  <a:pt x="0" y="9832754"/>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10" name="Vrije vorm 9">
            <a:extLst>
              <a:ext uri="{FF2B5EF4-FFF2-40B4-BE49-F238E27FC236}">
                <a16:creationId xmlns:a16="http://schemas.microsoft.com/office/drawing/2014/main" id="{C71EB80C-C71E-9A57-C6FA-C197354DFE74}"/>
              </a:ext>
            </a:extLst>
          </p:cNvPr>
          <p:cNvSpPr/>
          <p:nvPr userDrawn="1"/>
        </p:nvSpPr>
        <p:spPr>
          <a:xfrm>
            <a:off x="16646132" y="11018520"/>
            <a:ext cx="7736280" cy="2697480"/>
          </a:xfrm>
          <a:custGeom>
            <a:avLst/>
            <a:gdLst>
              <a:gd name="connsiteX0" fmla="*/ 553404 w 7736280"/>
              <a:gd name="connsiteY0" fmla="*/ 0 h 2697480"/>
              <a:gd name="connsiteX1" fmla="*/ 7736280 w 7736280"/>
              <a:gd name="connsiteY1" fmla="*/ 0 h 2697480"/>
              <a:gd name="connsiteX2" fmla="*/ 7736280 w 7736280"/>
              <a:gd name="connsiteY2" fmla="*/ 2697480 h 2697480"/>
              <a:gd name="connsiteX3" fmla="*/ 0 w 7736280"/>
              <a:gd name="connsiteY3" fmla="*/ 2697480 h 2697480"/>
            </a:gdLst>
            <a:ahLst/>
            <a:cxnLst>
              <a:cxn ang="0">
                <a:pos x="connsiteX0" y="connsiteY0"/>
              </a:cxn>
              <a:cxn ang="0">
                <a:pos x="connsiteX1" y="connsiteY1"/>
              </a:cxn>
              <a:cxn ang="0">
                <a:pos x="connsiteX2" y="connsiteY2"/>
              </a:cxn>
              <a:cxn ang="0">
                <a:pos x="connsiteX3" y="connsiteY3"/>
              </a:cxn>
            </a:cxnLst>
            <a:rect l="l" t="t" r="r" b="b"/>
            <a:pathLst>
              <a:path w="7736280" h="2697480">
                <a:moveTo>
                  <a:pt x="553404" y="0"/>
                </a:moveTo>
                <a:lnTo>
                  <a:pt x="7736280" y="0"/>
                </a:lnTo>
                <a:lnTo>
                  <a:pt x="7736280" y="2697480"/>
                </a:lnTo>
                <a:lnTo>
                  <a:pt x="0" y="2697480"/>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pic>
        <p:nvPicPr>
          <p:cNvPr id="9" name="Afbeelding 8">
            <a:extLst>
              <a:ext uri="{FF2B5EF4-FFF2-40B4-BE49-F238E27FC236}">
                <a16:creationId xmlns:a16="http://schemas.microsoft.com/office/drawing/2014/main" id="{682B66BB-49B1-C063-27AC-FCA0870E5606}"/>
              </a:ext>
            </a:extLst>
          </p:cNvPr>
          <p:cNvPicPr>
            <a:picLocks noChangeAspect="1"/>
          </p:cNvPicPr>
          <p:nvPr userDrawn="1"/>
        </p:nvPicPr>
        <p:blipFill>
          <a:blip r:embed="rId2"/>
          <a:stretch>
            <a:fillRect/>
          </a:stretch>
        </p:blipFill>
        <p:spPr>
          <a:xfrm>
            <a:off x="21434487" y="12617116"/>
            <a:ext cx="3373096" cy="2887475"/>
          </a:xfrm>
          <a:prstGeom prst="rect">
            <a:avLst/>
          </a:prstGeom>
        </p:spPr>
      </p:pic>
      <p:sp>
        <p:nvSpPr>
          <p:cNvPr id="13" name="Tijdelijke aanduiding voor voettekst 4">
            <a:extLst>
              <a:ext uri="{FF2B5EF4-FFF2-40B4-BE49-F238E27FC236}">
                <a16:creationId xmlns:a16="http://schemas.microsoft.com/office/drawing/2014/main" id="{91F635B8-8025-0512-17E7-F5D7CECFA5AA}"/>
              </a:ext>
            </a:extLst>
          </p:cNvPr>
          <p:cNvSpPr>
            <a:spLocks noGrp="1"/>
          </p:cNvSpPr>
          <p:nvPr>
            <p:ph type="ftr" sz="quarter" idx="3"/>
          </p:nvPr>
        </p:nvSpPr>
        <p:spPr>
          <a:xfrm>
            <a:off x="3543300" y="12712700"/>
            <a:ext cx="12498457"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
        <p:nvSpPr>
          <p:cNvPr id="4" name="Slide Number Placeholder 3">
            <a:extLst>
              <a:ext uri="{FF2B5EF4-FFF2-40B4-BE49-F238E27FC236}">
                <a16:creationId xmlns:a16="http://schemas.microsoft.com/office/drawing/2014/main" id="{C67DFCE7-0B46-5025-F982-FF05B3B5C1E9}"/>
              </a:ext>
            </a:extLst>
          </p:cNvPr>
          <p:cNvSpPr>
            <a:spLocks noGrp="1"/>
          </p:cNvSpPr>
          <p:nvPr>
            <p:ph type="sldNum" sz="quarter" idx="12"/>
          </p:nvPr>
        </p:nvSpPr>
        <p:spPr>
          <a:xfrm>
            <a:off x="1533525" y="12656311"/>
            <a:ext cx="1724025" cy="803275"/>
          </a:xfrm>
          <a:prstGeom prst="rect">
            <a:avLst/>
          </a:prstGeom>
        </p:spPr>
        <p:txBody>
          <a:bodyPr/>
          <a:lstStyle>
            <a:lvl1pPr algn="l">
              <a:defRPr sz="3200"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6" name="Tijdelijke aanduiding voor datum 3">
            <a:extLst>
              <a:ext uri="{FF2B5EF4-FFF2-40B4-BE49-F238E27FC236}">
                <a16:creationId xmlns:a16="http://schemas.microsoft.com/office/drawing/2014/main" id="{42FE34E0-62C7-ED92-E32A-9C4754E1A163}"/>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accent6"/>
                </a:solidFill>
                <a:latin typeface="Sofia Sans Extra Condensed Blac" pitchFamily="2" charset="0"/>
              </a:defRPr>
            </a:lvl1pPr>
          </a:lstStyle>
          <a:p>
            <a:endParaRPr lang="nl-NL"/>
          </a:p>
        </p:txBody>
      </p:sp>
      <p:sp>
        <p:nvSpPr>
          <p:cNvPr id="3" name="Title Placeholder 1">
            <a:extLst>
              <a:ext uri="{FF2B5EF4-FFF2-40B4-BE49-F238E27FC236}">
                <a16:creationId xmlns:a16="http://schemas.microsoft.com/office/drawing/2014/main" id="{D6B724E0-E05F-F235-F3BC-770FC69F0610}"/>
              </a:ext>
            </a:extLst>
          </p:cNvPr>
          <p:cNvSpPr>
            <a:spLocks noGrp="1"/>
          </p:cNvSpPr>
          <p:nvPr>
            <p:ph type="title" hasCustomPrompt="1"/>
          </p:nvPr>
        </p:nvSpPr>
        <p:spPr>
          <a:xfrm>
            <a:off x="1533526" y="1536837"/>
            <a:ext cx="21704161" cy="1908280"/>
          </a:xfrm>
          <a:prstGeom prst="rect">
            <a:avLst/>
          </a:prstGeom>
        </p:spPr>
        <p:txBody>
          <a:bodyPr vert="horz" lIns="0" tIns="0" rIns="0" bIns="0" rtlCol="0" anchor="t">
            <a:noAutofit/>
          </a:bodyPr>
          <a:lstStyle>
            <a:lvl1pPr>
              <a:lnSpc>
                <a:spcPct val="70000"/>
              </a:lnSpc>
              <a:defRPr sz="20800" b="1" i="1" cap="all" baseline="0">
                <a:solidFill>
                  <a:schemeClr val="tx1"/>
                </a:solidFill>
                <a:latin typeface="Sofia Sans Extra Condensed Extr" pitchFamily="2" charset="0"/>
              </a:defRPr>
            </a:lvl1pPr>
          </a:lstStyle>
          <a:p>
            <a:r>
              <a:rPr lang="nl-NL"/>
              <a:t>Titel BEWERKEN</a:t>
            </a:r>
            <a:endParaRPr lang="en-US"/>
          </a:p>
        </p:txBody>
      </p:sp>
      <p:sp>
        <p:nvSpPr>
          <p:cNvPr id="7" name="Tijdelijke aanduiding voor tekst 2">
            <a:extLst>
              <a:ext uri="{FF2B5EF4-FFF2-40B4-BE49-F238E27FC236}">
                <a16:creationId xmlns:a16="http://schemas.microsoft.com/office/drawing/2014/main" id="{D1D96C20-0F73-59AB-1337-C77D2CE3DCDA}"/>
              </a:ext>
            </a:extLst>
          </p:cNvPr>
          <p:cNvSpPr>
            <a:spLocks noGrp="1"/>
          </p:cNvSpPr>
          <p:nvPr>
            <p:ph type="body" sz="quarter" idx="10" hasCustomPrompt="1"/>
          </p:nvPr>
        </p:nvSpPr>
        <p:spPr>
          <a:xfrm>
            <a:off x="1533525" y="5957019"/>
            <a:ext cx="14508232" cy="6660097"/>
          </a:xfrm>
          <a:prstGeom prst="rect">
            <a:avLst/>
          </a:prstGeom>
        </p:spPr>
        <p:txBody>
          <a:bodyPr/>
          <a:lstStyle>
            <a:lvl1pPr marL="0" indent="0">
              <a:buNone/>
              <a:defRPr sz="4400">
                <a:solidFill>
                  <a:schemeClr val="bg1"/>
                </a:solidFill>
              </a:defRPr>
            </a:lvl1pPr>
          </a:lstStyle>
          <a:p>
            <a:r>
              <a:rPr lang="nl-NL"/>
              <a:t>Klikken om de tekst te bewerken</a:t>
            </a:r>
            <a:endParaRPr lang="en-US"/>
          </a:p>
        </p:txBody>
      </p:sp>
    </p:spTree>
    <p:extLst>
      <p:ext uri="{BB962C8B-B14F-4D97-AF65-F5344CB8AC3E}">
        <p14:creationId xmlns:p14="http://schemas.microsoft.com/office/powerpoint/2010/main" val="980257642"/>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Agenda versie 3">
    <p:bg>
      <p:bgPr>
        <a:solidFill>
          <a:schemeClr val="accent6"/>
        </a:solidFill>
        <a:effectLst/>
      </p:bgPr>
    </p:bg>
    <p:spTree>
      <p:nvGrpSpPr>
        <p:cNvPr id="1" name=""/>
        <p:cNvGrpSpPr/>
        <p:nvPr/>
      </p:nvGrpSpPr>
      <p:grpSpPr>
        <a:xfrm>
          <a:off x="0" y="0"/>
          <a:ext cx="0" cy="0"/>
          <a:chOff x="0" y="0"/>
          <a:chExt cx="0" cy="0"/>
        </a:xfrm>
      </p:grpSpPr>
      <p:sp>
        <p:nvSpPr>
          <p:cNvPr id="12" name="Vrije vorm 11">
            <a:extLst>
              <a:ext uri="{FF2B5EF4-FFF2-40B4-BE49-F238E27FC236}">
                <a16:creationId xmlns:a16="http://schemas.microsoft.com/office/drawing/2014/main" id="{999339FD-E54C-8A38-8D6A-D60FA7F40418}"/>
              </a:ext>
            </a:extLst>
          </p:cNvPr>
          <p:cNvSpPr/>
          <p:nvPr userDrawn="1"/>
        </p:nvSpPr>
        <p:spPr>
          <a:xfrm>
            <a:off x="0" y="3883246"/>
            <a:ext cx="19697147" cy="9831167"/>
          </a:xfrm>
          <a:custGeom>
            <a:avLst/>
            <a:gdLst>
              <a:gd name="connsiteX0" fmla="*/ 0 w 19697147"/>
              <a:gd name="connsiteY0" fmla="*/ 0 h 9831167"/>
              <a:gd name="connsiteX1" fmla="*/ 17801364 w 19697147"/>
              <a:gd name="connsiteY1" fmla="*/ 0 h 9831167"/>
              <a:gd name="connsiteX2" fmla="*/ 19657400 w 19697147"/>
              <a:gd name="connsiteY2" fmla="*/ 2278392 h 9831167"/>
              <a:gd name="connsiteX3" fmla="*/ 18107610 w 19697147"/>
              <a:gd name="connsiteY3" fmla="*/ 9831167 h 9831167"/>
              <a:gd name="connsiteX4" fmla="*/ 0 w 19697147"/>
              <a:gd name="connsiteY4" fmla="*/ 9831167 h 98311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7147" h="9831167">
                <a:moveTo>
                  <a:pt x="0" y="0"/>
                </a:moveTo>
                <a:lnTo>
                  <a:pt x="17801364" y="0"/>
                </a:lnTo>
                <a:cubicBezTo>
                  <a:pt x="19000132" y="0"/>
                  <a:pt x="19900140" y="1101845"/>
                  <a:pt x="19657400" y="2278392"/>
                </a:cubicBezTo>
                <a:lnTo>
                  <a:pt x="18107610" y="9831167"/>
                </a:lnTo>
                <a:lnTo>
                  <a:pt x="0" y="9831167"/>
                </a:ln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14" name="Vrije vorm 13">
            <a:extLst>
              <a:ext uri="{FF2B5EF4-FFF2-40B4-BE49-F238E27FC236}">
                <a16:creationId xmlns:a16="http://schemas.microsoft.com/office/drawing/2014/main" id="{80043AF6-5954-B2B9-2A0B-834B808127FE}"/>
              </a:ext>
            </a:extLst>
          </p:cNvPr>
          <p:cNvSpPr/>
          <p:nvPr userDrawn="1"/>
        </p:nvSpPr>
        <p:spPr>
          <a:xfrm>
            <a:off x="16646133" y="11018520"/>
            <a:ext cx="7736279" cy="2697480"/>
          </a:xfrm>
          <a:custGeom>
            <a:avLst/>
            <a:gdLst>
              <a:gd name="connsiteX0" fmla="*/ 553403 w 7736279"/>
              <a:gd name="connsiteY0" fmla="*/ 0 h 2697480"/>
              <a:gd name="connsiteX1" fmla="*/ 7736279 w 7736279"/>
              <a:gd name="connsiteY1" fmla="*/ 0 h 2697480"/>
              <a:gd name="connsiteX2" fmla="*/ 7736279 w 7736279"/>
              <a:gd name="connsiteY2" fmla="*/ 2697480 h 2697480"/>
              <a:gd name="connsiteX3" fmla="*/ 0 w 7736279"/>
              <a:gd name="connsiteY3" fmla="*/ 2697480 h 2697480"/>
            </a:gdLst>
            <a:ahLst/>
            <a:cxnLst>
              <a:cxn ang="0">
                <a:pos x="connsiteX0" y="connsiteY0"/>
              </a:cxn>
              <a:cxn ang="0">
                <a:pos x="connsiteX1" y="connsiteY1"/>
              </a:cxn>
              <a:cxn ang="0">
                <a:pos x="connsiteX2" y="connsiteY2"/>
              </a:cxn>
              <a:cxn ang="0">
                <a:pos x="connsiteX3" y="connsiteY3"/>
              </a:cxn>
            </a:cxnLst>
            <a:rect l="l" t="t" r="r" b="b"/>
            <a:pathLst>
              <a:path w="7736279" h="2697480">
                <a:moveTo>
                  <a:pt x="553403" y="0"/>
                </a:moveTo>
                <a:lnTo>
                  <a:pt x="7736279" y="0"/>
                </a:lnTo>
                <a:lnTo>
                  <a:pt x="7736279" y="2697480"/>
                </a:lnTo>
                <a:lnTo>
                  <a:pt x="0" y="2697480"/>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grpSp>
        <p:nvGrpSpPr>
          <p:cNvPr id="5" name="Groep 4">
            <a:extLst>
              <a:ext uri="{FF2B5EF4-FFF2-40B4-BE49-F238E27FC236}">
                <a16:creationId xmlns:a16="http://schemas.microsoft.com/office/drawing/2014/main" id="{F6683D51-3B1F-29DC-B75E-5A83C69D2441}"/>
              </a:ext>
            </a:extLst>
          </p:cNvPr>
          <p:cNvGrpSpPr/>
          <p:nvPr userDrawn="1"/>
        </p:nvGrpSpPr>
        <p:grpSpPr>
          <a:xfrm>
            <a:off x="21730659" y="12674262"/>
            <a:ext cx="2651754" cy="1040151"/>
            <a:chOff x="8142348" y="15109211"/>
            <a:chExt cx="2651754" cy="1040151"/>
          </a:xfrm>
        </p:grpSpPr>
        <p:sp>
          <p:nvSpPr>
            <p:cNvPr id="6" name="Vrije vorm 5">
              <a:extLst>
                <a:ext uri="{FF2B5EF4-FFF2-40B4-BE49-F238E27FC236}">
                  <a16:creationId xmlns:a16="http://schemas.microsoft.com/office/drawing/2014/main" id="{6F41F807-435A-B214-A6D4-9B6366EDE891}"/>
                </a:ext>
              </a:extLst>
            </p:cNvPr>
            <p:cNvSpPr/>
            <p:nvPr userDrawn="1"/>
          </p:nvSpPr>
          <p:spPr>
            <a:xfrm>
              <a:off x="8142348" y="15109211"/>
              <a:ext cx="2651754" cy="1040151"/>
            </a:xfrm>
            <a:custGeom>
              <a:avLst/>
              <a:gdLst>
                <a:gd name="connsiteX0" fmla="*/ 210267 w 2651754"/>
                <a:gd name="connsiteY0" fmla="*/ 0 h 1040151"/>
                <a:gd name="connsiteX1" fmla="*/ 2651754 w 2651754"/>
                <a:gd name="connsiteY1" fmla="*/ 0 h 1040151"/>
                <a:gd name="connsiteX2" fmla="*/ 2651754 w 2651754"/>
                <a:gd name="connsiteY2" fmla="*/ 1040151 h 1040151"/>
                <a:gd name="connsiteX3" fmla="*/ 0 w 2651754"/>
                <a:gd name="connsiteY3" fmla="*/ 1040151 h 1040151"/>
              </a:gdLst>
              <a:ahLst/>
              <a:cxnLst>
                <a:cxn ang="0">
                  <a:pos x="connsiteX0" y="connsiteY0"/>
                </a:cxn>
                <a:cxn ang="0">
                  <a:pos x="connsiteX1" y="connsiteY1"/>
                </a:cxn>
                <a:cxn ang="0">
                  <a:pos x="connsiteX2" y="connsiteY2"/>
                </a:cxn>
                <a:cxn ang="0">
                  <a:pos x="connsiteX3" y="connsiteY3"/>
                </a:cxn>
              </a:cxnLst>
              <a:rect l="l" t="t" r="r" b="b"/>
              <a:pathLst>
                <a:path w="2651754" h="1040151">
                  <a:moveTo>
                    <a:pt x="210267" y="0"/>
                  </a:moveTo>
                  <a:lnTo>
                    <a:pt x="2651754" y="0"/>
                  </a:lnTo>
                  <a:lnTo>
                    <a:pt x="2651754" y="1040151"/>
                  </a:lnTo>
                  <a:lnTo>
                    <a:pt x="0" y="104015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0" i="0">
                <a:solidFill>
                  <a:schemeClr val="bg2"/>
                </a:solidFill>
                <a:latin typeface="Hanken Grotesk Light" pitchFamily="2" charset="77"/>
              </a:endParaRPr>
            </a:p>
          </p:txBody>
        </p:sp>
        <p:pic>
          <p:nvPicPr>
            <p:cNvPr id="9" name="Afbeelding 8">
              <a:extLst>
                <a:ext uri="{FF2B5EF4-FFF2-40B4-BE49-F238E27FC236}">
                  <a16:creationId xmlns:a16="http://schemas.microsoft.com/office/drawing/2014/main" id="{2465C669-F394-B220-7D9A-655D1B43EDA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646828" y="15382998"/>
              <a:ext cx="1830325" cy="535438"/>
            </a:xfrm>
            <a:prstGeom prst="rect">
              <a:avLst/>
            </a:prstGeom>
            <a:solidFill>
              <a:schemeClr val="accent1"/>
            </a:solidFill>
          </p:spPr>
        </p:pic>
      </p:grpSp>
      <p:sp>
        <p:nvSpPr>
          <p:cNvPr id="15" name="Slide Number Placeholder 3">
            <a:extLst>
              <a:ext uri="{FF2B5EF4-FFF2-40B4-BE49-F238E27FC236}">
                <a16:creationId xmlns:a16="http://schemas.microsoft.com/office/drawing/2014/main" id="{599F6D84-12E2-D236-52BC-2B0200A49E27}"/>
              </a:ext>
            </a:extLst>
          </p:cNvPr>
          <p:cNvSpPr>
            <a:spLocks noGrp="1"/>
          </p:cNvSpPr>
          <p:nvPr>
            <p:ph type="sldNum" sz="quarter" idx="12"/>
          </p:nvPr>
        </p:nvSpPr>
        <p:spPr>
          <a:xfrm>
            <a:off x="1533525" y="12656311"/>
            <a:ext cx="1724025" cy="803275"/>
          </a:xfrm>
          <a:prstGeom prst="rect">
            <a:avLst/>
          </a:prstGeom>
        </p:spPr>
        <p:txBody>
          <a:bodyPr/>
          <a:lstStyle>
            <a:lvl1pPr algn="l">
              <a:defRPr sz="3200"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16" name="Tijdelijke aanduiding voor voettekst 4">
            <a:extLst>
              <a:ext uri="{FF2B5EF4-FFF2-40B4-BE49-F238E27FC236}">
                <a16:creationId xmlns:a16="http://schemas.microsoft.com/office/drawing/2014/main" id="{DE3C70BB-8CB4-FF90-419F-48F216E222D0}"/>
              </a:ext>
            </a:extLst>
          </p:cNvPr>
          <p:cNvSpPr>
            <a:spLocks noGrp="1"/>
          </p:cNvSpPr>
          <p:nvPr>
            <p:ph type="ftr" sz="quarter" idx="3"/>
          </p:nvPr>
        </p:nvSpPr>
        <p:spPr>
          <a:xfrm>
            <a:off x="3543300" y="12712700"/>
            <a:ext cx="12498457"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
        <p:nvSpPr>
          <p:cNvPr id="3" name="Tijdelijke aanduiding voor datum 3">
            <a:extLst>
              <a:ext uri="{FF2B5EF4-FFF2-40B4-BE49-F238E27FC236}">
                <a16:creationId xmlns:a16="http://schemas.microsoft.com/office/drawing/2014/main" id="{BD7ADAD3-8E30-1E26-AE5F-D7F90DBDA528}"/>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tx1"/>
                </a:solidFill>
                <a:latin typeface="Sofia Sans Extra Condensed Blac" pitchFamily="2" charset="0"/>
              </a:defRPr>
            </a:lvl1pPr>
          </a:lstStyle>
          <a:p>
            <a:endParaRPr lang="nl-NL"/>
          </a:p>
        </p:txBody>
      </p:sp>
      <p:sp>
        <p:nvSpPr>
          <p:cNvPr id="4" name="Title Placeholder 1">
            <a:extLst>
              <a:ext uri="{FF2B5EF4-FFF2-40B4-BE49-F238E27FC236}">
                <a16:creationId xmlns:a16="http://schemas.microsoft.com/office/drawing/2014/main" id="{2D817120-94BA-20D1-73BC-64DFF765C988}"/>
              </a:ext>
            </a:extLst>
          </p:cNvPr>
          <p:cNvSpPr>
            <a:spLocks noGrp="1"/>
          </p:cNvSpPr>
          <p:nvPr>
            <p:ph type="title" hasCustomPrompt="1"/>
          </p:nvPr>
        </p:nvSpPr>
        <p:spPr>
          <a:xfrm>
            <a:off x="1533526" y="1536837"/>
            <a:ext cx="21704161" cy="1908280"/>
          </a:xfrm>
          <a:prstGeom prst="rect">
            <a:avLst/>
          </a:prstGeom>
        </p:spPr>
        <p:txBody>
          <a:bodyPr vert="horz" lIns="0" tIns="0" rIns="0" bIns="0" rtlCol="0" anchor="t">
            <a:noAutofit/>
          </a:bodyPr>
          <a:lstStyle>
            <a:lvl1pPr>
              <a:lnSpc>
                <a:spcPct val="70000"/>
              </a:lnSpc>
              <a:defRPr sz="20800" b="1" i="1" cap="all" baseline="0">
                <a:solidFill>
                  <a:schemeClr val="tx1"/>
                </a:solidFill>
                <a:latin typeface="Sofia Sans Extra Condensed Extr" pitchFamily="2" charset="0"/>
              </a:defRPr>
            </a:lvl1pPr>
          </a:lstStyle>
          <a:p>
            <a:r>
              <a:rPr lang="nl-NL"/>
              <a:t>TITEL BEWERKEN</a:t>
            </a:r>
            <a:endParaRPr lang="en-US"/>
          </a:p>
        </p:txBody>
      </p:sp>
      <p:sp>
        <p:nvSpPr>
          <p:cNvPr id="7" name="Tijdelijke aanduiding voor tekst 2">
            <a:extLst>
              <a:ext uri="{FF2B5EF4-FFF2-40B4-BE49-F238E27FC236}">
                <a16:creationId xmlns:a16="http://schemas.microsoft.com/office/drawing/2014/main" id="{79E97E3B-4760-BD4B-9AF0-953287E41373}"/>
              </a:ext>
            </a:extLst>
          </p:cNvPr>
          <p:cNvSpPr>
            <a:spLocks noGrp="1"/>
          </p:cNvSpPr>
          <p:nvPr>
            <p:ph type="body" sz="quarter" idx="10" hasCustomPrompt="1"/>
          </p:nvPr>
        </p:nvSpPr>
        <p:spPr>
          <a:xfrm>
            <a:off x="1533525" y="5957019"/>
            <a:ext cx="14508232" cy="6660097"/>
          </a:xfrm>
          <a:prstGeom prst="rect">
            <a:avLst/>
          </a:prstGeom>
        </p:spPr>
        <p:txBody>
          <a:bodyPr/>
          <a:lstStyle>
            <a:lvl1pPr marL="0" indent="0">
              <a:buNone/>
              <a:defRPr sz="4400">
                <a:solidFill>
                  <a:schemeClr val="bg1"/>
                </a:solidFill>
              </a:defRPr>
            </a:lvl1pPr>
          </a:lstStyle>
          <a:p>
            <a:r>
              <a:rPr lang="nl-NL"/>
              <a:t>Klikken om de tekst te bewerken</a:t>
            </a:r>
            <a:endParaRPr lang="en-US"/>
          </a:p>
        </p:txBody>
      </p:sp>
    </p:spTree>
    <p:extLst>
      <p:ext uri="{BB962C8B-B14F-4D97-AF65-F5344CB8AC3E}">
        <p14:creationId xmlns:p14="http://schemas.microsoft.com/office/powerpoint/2010/main" val="3144972675"/>
      </p:ext>
    </p:extLst>
  </p:cSld>
  <p:clrMapOvr>
    <a:overrideClrMapping bg1="dk1" tx1="lt1" bg2="dk2" tx2="lt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genda versie 4">
    <p:bg>
      <p:bgRef idx="1001">
        <a:schemeClr val="bg2"/>
      </p:bgRef>
    </p:bg>
    <p:spTree>
      <p:nvGrpSpPr>
        <p:cNvPr id="1" name=""/>
        <p:cNvGrpSpPr/>
        <p:nvPr/>
      </p:nvGrpSpPr>
      <p:grpSpPr>
        <a:xfrm>
          <a:off x="0" y="0"/>
          <a:ext cx="0" cy="0"/>
          <a:chOff x="0" y="0"/>
          <a:chExt cx="0" cy="0"/>
        </a:xfrm>
      </p:grpSpPr>
      <p:sp>
        <p:nvSpPr>
          <p:cNvPr id="12" name="Vrije vorm 11">
            <a:extLst>
              <a:ext uri="{FF2B5EF4-FFF2-40B4-BE49-F238E27FC236}">
                <a16:creationId xmlns:a16="http://schemas.microsoft.com/office/drawing/2014/main" id="{999339FD-E54C-8A38-8D6A-D60FA7F40418}"/>
              </a:ext>
            </a:extLst>
          </p:cNvPr>
          <p:cNvSpPr/>
          <p:nvPr userDrawn="1"/>
        </p:nvSpPr>
        <p:spPr>
          <a:xfrm>
            <a:off x="0" y="3883246"/>
            <a:ext cx="19697147" cy="9831167"/>
          </a:xfrm>
          <a:custGeom>
            <a:avLst/>
            <a:gdLst>
              <a:gd name="connsiteX0" fmla="*/ 0 w 19697147"/>
              <a:gd name="connsiteY0" fmla="*/ 0 h 9831167"/>
              <a:gd name="connsiteX1" fmla="*/ 17801364 w 19697147"/>
              <a:gd name="connsiteY1" fmla="*/ 0 h 9831167"/>
              <a:gd name="connsiteX2" fmla="*/ 19657400 w 19697147"/>
              <a:gd name="connsiteY2" fmla="*/ 2278392 h 9831167"/>
              <a:gd name="connsiteX3" fmla="*/ 18107610 w 19697147"/>
              <a:gd name="connsiteY3" fmla="*/ 9831167 h 9831167"/>
              <a:gd name="connsiteX4" fmla="*/ 0 w 19697147"/>
              <a:gd name="connsiteY4" fmla="*/ 9831167 h 98311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7147" h="9831167">
                <a:moveTo>
                  <a:pt x="0" y="0"/>
                </a:moveTo>
                <a:lnTo>
                  <a:pt x="17801364" y="0"/>
                </a:lnTo>
                <a:cubicBezTo>
                  <a:pt x="19000132" y="0"/>
                  <a:pt x="19900140" y="1101845"/>
                  <a:pt x="19657400" y="2278392"/>
                </a:cubicBezTo>
                <a:lnTo>
                  <a:pt x="18107610" y="9831167"/>
                </a:lnTo>
                <a:lnTo>
                  <a:pt x="0" y="9831167"/>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14" name="Vrije vorm 13">
            <a:extLst>
              <a:ext uri="{FF2B5EF4-FFF2-40B4-BE49-F238E27FC236}">
                <a16:creationId xmlns:a16="http://schemas.microsoft.com/office/drawing/2014/main" id="{80043AF6-5954-B2B9-2A0B-834B808127FE}"/>
              </a:ext>
            </a:extLst>
          </p:cNvPr>
          <p:cNvSpPr/>
          <p:nvPr userDrawn="1"/>
        </p:nvSpPr>
        <p:spPr>
          <a:xfrm>
            <a:off x="16646133" y="11018520"/>
            <a:ext cx="7736279" cy="2697480"/>
          </a:xfrm>
          <a:custGeom>
            <a:avLst/>
            <a:gdLst>
              <a:gd name="connsiteX0" fmla="*/ 553403 w 7736279"/>
              <a:gd name="connsiteY0" fmla="*/ 0 h 2697480"/>
              <a:gd name="connsiteX1" fmla="*/ 7736279 w 7736279"/>
              <a:gd name="connsiteY1" fmla="*/ 0 h 2697480"/>
              <a:gd name="connsiteX2" fmla="*/ 7736279 w 7736279"/>
              <a:gd name="connsiteY2" fmla="*/ 2697480 h 2697480"/>
              <a:gd name="connsiteX3" fmla="*/ 0 w 7736279"/>
              <a:gd name="connsiteY3" fmla="*/ 2697480 h 2697480"/>
            </a:gdLst>
            <a:ahLst/>
            <a:cxnLst>
              <a:cxn ang="0">
                <a:pos x="connsiteX0" y="connsiteY0"/>
              </a:cxn>
              <a:cxn ang="0">
                <a:pos x="connsiteX1" y="connsiteY1"/>
              </a:cxn>
              <a:cxn ang="0">
                <a:pos x="connsiteX2" y="connsiteY2"/>
              </a:cxn>
              <a:cxn ang="0">
                <a:pos x="connsiteX3" y="connsiteY3"/>
              </a:cxn>
            </a:cxnLst>
            <a:rect l="l" t="t" r="r" b="b"/>
            <a:pathLst>
              <a:path w="7736279" h="2697480">
                <a:moveTo>
                  <a:pt x="553403" y="0"/>
                </a:moveTo>
                <a:lnTo>
                  <a:pt x="7736279" y="0"/>
                </a:lnTo>
                <a:lnTo>
                  <a:pt x="7736279" y="2697480"/>
                </a:lnTo>
                <a:lnTo>
                  <a:pt x="0" y="2697480"/>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grpSp>
        <p:nvGrpSpPr>
          <p:cNvPr id="5" name="Groep 4">
            <a:extLst>
              <a:ext uri="{FF2B5EF4-FFF2-40B4-BE49-F238E27FC236}">
                <a16:creationId xmlns:a16="http://schemas.microsoft.com/office/drawing/2014/main" id="{F6683D51-3B1F-29DC-B75E-5A83C69D2441}"/>
              </a:ext>
            </a:extLst>
          </p:cNvPr>
          <p:cNvGrpSpPr/>
          <p:nvPr userDrawn="1"/>
        </p:nvGrpSpPr>
        <p:grpSpPr>
          <a:xfrm>
            <a:off x="21730659" y="12674262"/>
            <a:ext cx="2651754" cy="1040151"/>
            <a:chOff x="8142348" y="15109211"/>
            <a:chExt cx="2651754" cy="1040151"/>
          </a:xfrm>
        </p:grpSpPr>
        <p:sp>
          <p:nvSpPr>
            <p:cNvPr id="6" name="Vrije vorm 5">
              <a:extLst>
                <a:ext uri="{FF2B5EF4-FFF2-40B4-BE49-F238E27FC236}">
                  <a16:creationId xmlns:a16="http://schemas.microsoft.com/office/drawing/2014/main" id="{6F41F807-435A-B214-A6D4-9B6366EDE891}"/>
                </a:ext>
              </a:extLst>
            </p:cNvPr>
            <p:cNvSpPr/>
            <p:nvPr userDrawn="1"/>
          </p:nvSpPr>
          <p:spPr>
            <a:xfrm>
              <a:off x="8142348" y="15109211"/>
              <a:ext cx="2651754" cy="1040151"/>
            </a:xfrm>
            <a:custGeom>
              <a:avLst/>
              <a:gdLst>
                <a:gd name="connsiteX0" fmla="*/ 210267 w 2651754"/>
                <a:gd name="connsiteY0" fmla="*/ 0 h 1040151"/>
                <a:gd name="connsiteX1" fmla="*/ 2651754 w 2651754"/>
                <a:gd name="connsiteY1" fmla="*/ 0 h 1040151"/>
                <a:gd name="connsiteX2" fmla="*/ 2651754 w 2651754"/>
                <a:gd name="connsiteY2" fmla="*/ 1040151 h 1040151"/>
                <a:gd name="connsiteX3" fmla="*/ 0 w 2651754"/>
                <a:gd name="connsiteY3" fmla="*/ 1040151 h 1040151"/>
              </a:gdLst>
              <a:ahLst/>
              <a:cxnLst>
                <a:cxn ang="0">
                  <a:pos x="connsiteX0" y="connsiteY0"/>
                </a:cxn>
                <a:cxn ang="0">
                  <a:pos x="connsiteX1" y="connsiteY1"/>
                </a:cxn>
                <a:cxn ang="0">
                  <a:pos x="connsiteX2" y="connsiteY2"/>
                </a:cxn>
                <a:cxn ang="0">
                  <a:pos x="connsiteX3" y="connsiteY3"/>
                </a:cxn>
              </a:cxnLst>
              <a:rect l="l" t="t" r="r" b="b"/>
              <a:pathLst>
                <a:path w="2651754" h="1040151">
                  <a:moveTo>
                    <a:pt x="210267" y="0"/>
                  </a:moveTo>
                  <a:lnTo>
                    <a:pt x="2651754" y="0"/>
                  </a:lnTo>
                  <a:lnTo>
                    <a:pt x="2651754" y="1040151"/>
                  </a:lnTo>
                  <a:lnTo>
                    <a:pt x="0" y="104015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0" i="0">
                <a:solidFill>
                  <a:schemeClr val="bg2"/>
                </a:solidFill>
                <a:latin typeface="Hanken Grotesk Light" pitchFamily="2" charset="77"/>
              </a:endParaRPr>
            </a:p>
          </p:txBody>
        </p:sp>
        <p:pic>
          <p:nvPicPr>
            <p:cNvPr id="9" name="Afbeelding 8">
              <a:extLst>
                <a:ext uri="{FF2B5EF4-FFF2-40B4-BE49-F238E27FC236}">
                  <a16:creationId xmlns:a16="http://schemas.microsoft.com/office/drawing/2014/main" id="{2465C669-F394-B220-7D9A-655D1B43EDA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646828" y="15382998"/>
              <a:ext cx="1830325" cy="535438"/>
            </a:xfrm>
            <a:prstGeom prst="rect">
              <a:avLst/>
            </a:prstGeom>
            <a:solidFill>
              <a:schemeClr val="accent1"/>
            </a:solidFill>
          </p:spPr>
        </p:pic>
      </p:grpSp>
      <p:sp>
        <p:nvSpPr>
          <p:cNvPr id="15" name="Slide Number Placeholder 3">
            <a:extLst>
              <a:ext uri="{FF2B5EF4-FFF2-40B4-BE49-F238E27FC236}">
                <a16:creationId xmlns:a16="http://schemas.microsoft.com/office/drawing/2014/main" id="{599F6D84-12E2-D236-52BC-2B0200A49E27}"/>
              </a:ext>
            </a:extLst>
          </p:cNvPr>
          <p:cNvSpPr>
            <a:spLocks noGrp="1"/>
          </p:cNvSpPr>
          <p:nvPr>
            <p:ph type="sldNum" sz="quarter" idx="12"/>
          </p:nvPr>
        </p:nvSpPr>
        <p:spPr>
          <a:xfrm>
            <a:off x="1533525" y="12656311"/>
            <a:ext cx="1724025" cy="803275"/>
          </a:xfrm>
          <a:prstGeom prst="rect">
            <a:avLst/>
          </a:prstGeom>
        </p:spPr>
        <p:txBody>
          <a:bodyPr/>
          <a:lstStyle>
            <a:lvl1pPr algn="l">
              <a:defRPr sz="3200"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16" name="Tijdelijke aanduiding voor voettekst 4">
            <a:extLst>
              <a:ext uri="{FF2B5EF4-FFF2-40B4-BE49-F238E27FC236}">
                <a16:creationId xmlns:a16="http://schemas.microsoft.com/office/drawing/2014/main" id="{DE3C70BB-8CB4-FF90-419F-48F216E222D0}"/>
              </a:ext>
            </a:extLst>
          </p:cNvPr>
          <p:cNvSpPr>
            <a:spLocks noGrp="1"/>
          </p:cNvSpPr>
          <p:nvPr>
            <p:ph type="ftr" sz="quarter" idx="3"/>
          </p:nvPr>
        </p:nvSpPr>
        <p:spPr>
          <a:xfrm>
            <a:off x="3543300" y="12712700"/>
            <a:ext cx="12498457" cy="730250"/>
          </a:xfrm>
          <a:prstGeom prst="rect">
            <a:avLst/>
          </a:prstGeom>
        </p:spPr>
        <p:txBody>
          <a:bodyPr vert="horz" lIns="91440" tIns="45720" rIns="91440" bIns="45720" rtlCol="0" anchor="ctr"/>
          <a:lstStyle>
            <a:lvl1pPr algn="l">
              <a:defRPr sz="3200" b="1" i="0">
                <a:solidFill>
                  <a:schemeClr val="tx1"/>
                </a:solidFill>
                <a:latin typeface="Sofia Sans Extra Condensed Blac" pitchFamily="2" charset="0"/>
              </a:defRPr>
            </a:lvl1pPr>
          </a:lstStyle>
          <a:p>
            <a:endParaRPr lang="nl-NL"/>
          </a:p>
        </p:txBody>
      </p:sp>
      <p:sp>
        <p:nvSpPr>
          <p:cNvPr id="3" name="Tijdelijke aanduiding voor datum 3">
            <a:extLst>
              <a:ext uri="{FF2B5EF4-FFF2-40B4-BE49-F238E27FC236}">
                <a16:creationId xmlns:a16="http://schemas.microsoft.com/office/drawing/2014/main" id="{BD7ADAD3-8E30-1E26-AE5F-D7F90DBDA528}"/>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
        <p:nvSpPr>
          <p:cNvPr id="4" name="Title Placeholder 1">
            <a:extLst>
              <a:ext uri="{FF2B5EF4-FFF2-40B4-BE49-F238E27FC236}">
                <a16:creationId xmlns:a16="http://schemas.microsoft.com/office/drawing/2014/main" id="{2D817120-94BA-20D1-73BC-64DFF765C988}"/>
              </a:ext>
            </a:extLst>
          </p:cNvPr>
          <p:cNvSpPr>
            <a:spLocks noGrp="1"/>
          </p:cNvSpPr>
          <p:nvPr>
            <p:ph type="title" hasCustomPrompt="1"/>
          </p:nvPr>
        </p:nvSpPr>
        <p:spPr>
          <a:xfrm>
            <a:off x="1533526" y="1536837"/>
            <a:ext cx="21704161" cy="1908280"/>
          </a:xfrm>
          <a:prstGeom prst="rect">
            <a:avLst/>
          </a:prstGeom>
        </p:spPr>
        <p:txBody>
          <a:bodyPr vert="horz" lIns="0" tIns="0" rIns="0" bIns="0" rtlCol="0" anchor="t">
            <a:noAutofit/>
          </a:bodyPr>
          <a:lstStyle>
            <a:lvl1pPr>
              <a:lnSpc>
                <a:spcPct val="70000"/>
              </a:lnSpc>
              <a:defRPr sz="20800" b="1" i="1" cap="all" baseline="0">
                <a:solidFill>
                  <a:schemeClr val="accent6"/>
                </a:solidFill>
                <a:latin typeface="Sofia Sans Extra Condensed Extr" pitchFamily="2" charset="0"/>
              </a:defRPr>
            </a:lvl1pPr>
          </a:lstStyle>
          <a:p>
            <a:r>
              <a:rPr lang="nl-NL"/>
              <a:t>TITEL BEWERKEN</a:t>
            </a:r>
            <a:endParaRPr lang="en-US"/>
          </a:p>
        </p:txBody>
      </p:sp>
      <p:sp>
        <p:nvSpPr>
          <p:cNvPr id="7" name="Tijdelijke aanduiding voor tekst 2">
            <a:extLst>
              <a:ext uri="{FF2B5EF4-FFF2-40B4-BE49-F238E27FC236}">
                <a16:creationId xmlns:a16="http://schemas.microsoft.com/office/drawing/2014/main" id="{50AFE53D-3DE1-397A-CD21-BD7211FAC43E}"/>
              </a:ext>
            </a:extLst>
          </p:cNvPr>
          <p:cNvSpPr>
            <a:spLocks noGrp="1"/>
          </p:cNvSpPr>
          <p:nvPr>
            <p:ph type="body" sz="quarter" idx="10" hasCustomPrompt="1"/>
          </p:nvPr>
        </p:nvSpPr>
        <p:spPr>
          <a:xfrm>
            <a:off x="1533525" y="5957019"/>
            <a:ext cx="14508232" cy="6660097"/>
          </a:xfrm>
          <a:prstGeom prst="rect">
            <a:avLst/>
          </a:prstGeom>
        </p:spPr>
        <p:txBody>
          <a:bodyPr/>
          <a:lstStyle>
            <a:lvl1pPr marL="0" indent="0">
              <a:buNone/>
              <a:defRPr sz="4400">
                <a:solidFill>
                  <a:schemeClr val="tx1"/>
                </a:solidFill>
              </a:defRPr>
            </a:lvl1pPr>
          </a:lstStyle>
          <a:p>
            <a:r>
              <a:rPr lang="nl-NL"/>
              <a:t>Klikken om de tekst te bewerken</a:t>
            </a:r>
            <a:endParaRPr lang="en-US"/>
          </a:p>
        </p:txBody>
      </p:sp>
    </p:spTree>
    <p:extLst>
      <p:ext uri="{BB962C8B-B14F-4D97-AF65-F5344CB8AC3E}">
        <p14:creationId xmlns:p14="http://schemas.microsoft.com/office/powerpoint/2010/main" val="3739703381"/>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slide Avatiles versie 1">
    <p:bg>
      <p:bgRef idx="1001">
        <a:schemeClr val="bg1"/>
      </p:bgRef>
    </p:bg>
    <p:spTree>
      <p:nvGrpSpPr>
        <p:cNvPr id="1" name=""/>
        <p:cNvGrpSpPr/>
        <p:nvPr/>
      </p:nvGrpSpPr>
      <p:grpSpPr>
        <a:xfrm>
          <a:off x="0" y="0"/>
          <a:ext cx="0" cy="0"/>
          <a:chOff x="0" y="0"/>
          <a:chExt cx="0" cy="0"/>
        </a:xfrm>
      </p:grpSpPr>
      <p:sp>
        <p:nvSpPr>
          <p:cNvPr id="10" name="Vrije vorm 9">
            <a:extLst>
              <a:ext uri="{FF2B5EF4-FFF2-40B4-BE49-F238E27FC236}">
                <a16:creationId xmlns:a16="http://schemas.microsoft.com/office/drawing/2014/main" id="{47A94287-3FFE-26BD-D842-57F4CB0802A7}"/>
              </a:ext>
            </a:extLst>
          </p:cNvPr>
          <p:cNvSpPr>
            <a:spLocks noChangeArrowheads="1"/>
          </p:cNvSpPr>
          <p:nvPr userDrawn="1"/>
        </p:nvSpPr>
        <p:spPr bwMode="auto">
          <a:xfrm>
            <a:off x="5750290" y="0"/>
            <a:ext cx="18632122" cy="11760438"/>
          </a:xfrm>
          <a:custGeom>
            <a:avLst/>
            <a:gdLst>
              <a:gd name="connsiteX0" fmla="*/ 2022556 w 18632122"/>
              <a:gd name="connsiteY0" fmla="*/ 0 h 11760438"/>
              <a:gd name="connsiteX1" fmla="*/ 18632122 w 18632122"/>
              <a:gd name="connsiteY1" fmla="*/ 0 h 11760438"/>
              <a:gd name="connsiteX2" fmla="*/ 18632122 w 18632122"/>
              <a:gd name="connsiteY2" fmla="*/ 11760438 h 11760438"/>
              <a:gd name="connsiteX3" fmla="*/ 1735296 w 18632122"/>
              <a:gd name="connsiteY3" fmla="*/ 11760438 h 11760438"/>
              <a:gd name="connsiteX4" fmla="*/ 35888 w 18632122"/>
              <a:gd name="connsiteY4" fmla="*/ 9676768 h 11760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32122" h="11760438">
                <a:moveTo>
                  <a:pt x="2022556" y="0"/>
                </a:moveTo>
                <a:lnTo>
                  <a:pt x="18632122" y="0"/>
                </a:lnTo>
                <a:lnTo>
                  <a:pt x="18632122" y="11760438"/>
                </a:lnTo>
                <a:lnTo>
                  <a:pt x="1735296" y="11760438"/>
                </a:lnTo>
                <a:cubicBezTo>
                  <a:pt x="637191" y="11760438"/>
                  <a:pt x="-184376" y="10752366"/>
                  <a:pt x="35888" y="9676768"/>
                </a:cubicBezTo>
                <a:close/>
              </a:path>
            </a:pathLst>
          </a:custGeom>
          <a:solidFill>
            <a:schemeClr val="accent4"/>
          </a:solidFill>
          <a:ln>
            <a:noFill/>
          </a:ln>
          <a:effectLst/>
        </p:spPr>
        <p:txBody>
          <a:bodyPr wrap="square" anchor="ctr">
            <a:noAutofit/>
          </a:bodyPr>
          <a:lstStyle/>
          <a:p>
            <a:endParaRPr lang="nl-NL" sz="1600"/>
          </a:p>
        </p:txBody>
      </p:sp>
      <p:sp>
        <p:nvSpPr>
          <p:cNvPr id="13" name="Vrije vorm 12">
            <a:extLst>
              <a:ext uri="{FF2B5EF4-FFF2-40B4-BE49-F238E27FC236}">
                <a16:creationId xmlns:a16="http://schemas.microsoft.com/office/drawing/2014/main" id="{DFD89369-970B-8738-4741-704FA65AF07D}"/>
              </a:ext>
            </a:extLst>
          </p:cNvPr>
          <p:cNvSpPr/>
          <p:nvPr userDrawn="1"/>
        </p:nvSpPr>
        <p:spPr>
          <a:xfrm>
            <a:off x="1" y="9267552"/>
            <a:ext cx="9125737" cy="4448448"/>
          </a:xfrm>
          <a:custGeom>
            <a:avLst/>
            <a:gdLst>
              <a:gd name="connsiteX0" fmla="*/ 0 w 9125737"/>
              <a:gd name="connsiteY0" fmla="*/ 0 h 4448448"/>
              <a:gd name="connsiteX1" fmla="*/ 7390442 w 9125737"/>
              <a:gd name="connsiteY1" fmla="*/ 0 h 4448448"/>
              <a:gd name="connsiteX2" fmla="*/ 9089850 w 9125737"/>
              <a:gd name="connsiteY2" fmla="*/ 2083670 h 4448448"/>
              <a:gd name="connsiteX3" fmla="*/ 8604354 w 9125737"/>
              <a:gd name="connsiteY3" fmla="*/ 4448448 h 4448448"/>
              <a:gd name="connsiteX4" fmla="*/ 0 w 9125737"/>
              <a:gd name="connsiteY4" fmla="*/ 4448448 h 44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25737" h="4448448">
                <a:moveTo>
                  <a:pt x="0" y="0"/>
                </a:moveTo>
                <a:lnTo>
                  <a:pt x="7390442" y="0"/>
                </a:lnTo>
                <a:cubicBezTo>
                  <a:pt x="8488546" y="0"/>
                  <a:pt x="9310114" y="1008072"/>
                  <a:pt x="9089850" y="2083670"/>
                </a:cubicBezTo>
                <a:lnTo>
                  <a:pt x="8604354" y="4448448"/>
                </a:lnTo>
                <a:lnTo>
                  <a:pt x="0" y="4448448"/>
                </a:ln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a:ln>
                <a:noFill/>
              </a:ln>
            </a:endParaRPr>
          </a:p>
        </p:txBody>
      </p:sp>
      <p:sp>
        <p:nvSpPr>
          <p:cNvPr id="3" name="Title Placeholder 1">
            <a:extLst>
              <a:ext uri="{FF2B5EF4-FFF2-40B4-BE49-F238E27FC236}">
                <a16:creationId xmlns:a16="http://schemas.microsoft.com/office/drawing/2014/main" id="{607F60FD-02A0-8B9F-91AA-471510A1845D}"/>
              </a:ext>
            </a:extLst>
          </p:cNvPr>
          <p:cNvSpPr>
            <a:spLocks noGrp="1"/>
          </p:cNvSpPr>
          <p:nvPr>
            <p:ph type="title" hasCustomPrompt="1"/>
          </p:nvPr>
        </p:nvSpPr>
        <p:spPr>
          <a:xfrm>
            <a:off x="1533525" y="1556715"/>
            <a:ext cx="21315363" cy="10628935"/>
          </a:xfrm>
          <a:prstGeom prst="rect">
            <a:avLst/>
          </a:prstGeom>
        </p:spPr>
        <p:txBody>
          <a:bodyPr vert="horz" lIns="0" tIns="0" rIns="0" bIns="0" rtlCol="0" anchor="t">
            <a:noAutofit/>
          </a:bodyPr>
          <a:lstStyle>
            <a:lvl1pPr>
              <a:defRPr sz="25000" b="1" i="1" cap="all" baseline="0">
                <a:solidFill>
                  <a:schemeClr val="accent6"/>
                </a:solidFill>
                <a:latin typeface="Sofia Sans Extra Condensed Extr" pitchFamily="2" charset="0"/>
              </a:defRPr>
            </a:lvl1pPr>
          </a:lstStyle>
          <a:p>
            <a:r>
              <a:rPr lang="nl-NL"/>
              <a:t>KLIK OM TITEL TE BEWERKEN</a:t>
            </a:r>
            <a:endParaRPr lang="en-US"/>
          </a:p>
        </p:txBody>
      </p:sp>
      <p:sp>
        <p:nvSpPr>
          <p:cNvPr id="4" name="Tijdelijke aanduiding voor tekst 25">
            <a:extLst>
              <a:ext uri="{FF2B5EF4-FFF2-40B4-BE49-F238E27FC236}">
                <a16:creationId xmlns:a16="http://schemas.microsoft.com/office/drawing/2014/main" id="{178D8DE7-892B-5B10-3F32-AF2E6C41CC44}"/>
              </a:ext>
            </a:extLst>
          </p:cNvPr>
          <p:cNvSpPr>
            <a:spLocks noGrp="1"/>
          </p:cNvSpPr>
          <p:nvPr>
            <p:ph type="body" sz="quarter" idx="14" hasCustomPrompt="1"/>
          </p:nvPr>
        </p:nvSpPr>
        <p:spPr>
          <a:xfrm>
            <a:off x="21873612" y="12654660"/>
            <a:ext cx="2526386" cy="1059689"/>
          </a:xfrm>
          <a:prstGeom prst="rect">
            <a:avLst/>
          </a:prstGeom>
          <a:blipFill>
            <a:blip r:embed="rId2" cstate="email">
              <a:extLst>
                <a:ext uri="{28A0092B-C50C-407E-A947-70E740481C1C}">
                  <a14:useLocalDpi xmlns:a14="http://schemas.microsoft.com/office/drawing/2010/main"/>
                </a:ext>
              </a:extLst>
            </a:blip>
            <a:stretch>
              <a:fillRect/>
            </a:stretch>
          </a:blipFill>
        </p:spPr>
        <p:txBody>
          <a:bodyPr/>
          <a:lstStyle>
            <a:lvl1pPr>
              <a:defRPr>
                <a:noFill/>
              </a:defRPr>
            </a:lvl1pPr>
          </a:lstStyle>
          <a:p>
            <a:pPr lvl="0"/>
            <a:r>
              <a:rPr lang="nl-NL"/>
              <a:t> </a:t>
            </a:r>
          </a:p>
        </p:txBody>
      </p:sp>
      <p:sp>
        <p:nvSpPr>
          <p:cNvPr id="5" name="Tijdelijke aanduiding voor voettekst 4">
            <a:extLst>
              <a:ext uri="{FF2B5EF4-FFF2-40B4-BE49-F238E27FC236}">
                <a16:creationId xmlns:a16="http://schemas.microsoft.com/office/drawing/2014/main" id="{B8269F4C-8A25-003B-F33E-B58672A75217}"/>
              </a:ext>
            </a:extLst>
          </p:cNvPr>
          <p:cNvSpPr>
            <a:spLocks noGrp="1"/>
          </p:cNvSpPr>
          <p:nvPr>
            <p:ph type="ftr" sz="quarter" idx="3"/>
          </p:nvPr>
        </p:nvSpPr>
        <p:spPr>
          <a:xfrm>
            <a:off x="1533526" y="12653897"/>
            <a:ext cx="6761388"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
        <p:nvSpPr>
          <p:cNvPr id="2" name="Tijdelijke aanduiding voor datum 3">
            <a:extLst>
              <a:ext uri="{FF2B5EF4-FFF2-40B4-BE49-F238E27FC236}">
                <a16:creationId xmlns:a16="http://schemas.microsoft.com/office/drawing/2014/main" id="{D69D908C-22FC-37D5-6061-162DF8C10339}"/>
              </a:ext>
            </a:extLst>
          </p:cNvPr>
          <p:cNvSpPr>
            <a:spLocks noGrp="1"/>
          </p:cNvSpPr>
          <p:nvPr>
            <p:ph type="dt" sz="half" idx="2"/>
          </p:nvPr>
        </p:nvSpPr>
        <p:spPr>
          <a:xfrm>
            <a:off x="18978066"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3717869866"/>
      </p:ext>
    </p:extLst>
  </p:cSld>
  <p:clrMapOvr>
    <a:overrideClrMapping bg1="lt1" tx1="dk1" bg2="lt2" tx2="dk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Agenda versie 5">
    <p:bg>
      <p:bgPr>
        <a:solidFill>
          <a:schemeClr val="accent5"/>
        </a:solidFill>
        <a:effectLst/>
      </p:bgPr>
    </p:bg>
    <p:spTree>
      <p:nvGrpSpPr>
        <p:cNvPr id="1" name=""/>
        <p:cNvGrpSpPr/>
        <p:nvPr/>
      </p:nvGrpSpPr>
      <p:grpSpPr>
        <a:xfrm>
          <a:off x="0" y="0"/>
          <a:ext cx="0" cy="0"/>
          <a:chOff x="0" y="0"/>
          <a:chExt cx="0" cy="0"/>
        </a:xfrm>
      </p:grpSpPr>
      <p:sp>
        <p:nvSpPr>
          <p:cNvPr id="12" name="Vrije vorm 11">
            <a:extLst>
              <a:ext uri="{FF2B5EF4-FFF2-40B4-BE49-F238E27FC236}">
                <a16:creationId xmlns:a16="http://schemas.microsoft.com/office/drawing/2014/main" id="{999339FD-E54C-8A38-8D6A-D60FA7F40418}"/>
              </a:ext>
            </a:extLst>
          </p:cNvPr>
          <p:cNvSpPr/>
          <p:nvPr userDrawn="1"/>
        </p:nvSpPr>
        <p:spPr>
          <a:xfrm>
            <a:off x="0" y="3883246"/>
            <a:ext cx="19697147" cy="9831167"/>
          </a:xfrm>
          <a:custGeom>
            <a:avLst/>
            <a:gdLst>
              <a:gd name="connsiteX0" fmla="*/ 0 w 19697147"/>
              <a:gd name="connsiteY0" fmla="*/ 0 h 9831167"/>
              <a:gd name="connsiteX1" fmla="*/ 17801364 w 19697147"/>
              <a:gd name="connsiteY1" fmla="*/ 0 h 9831167"/>
              <a:gd name="connsiteX2" fmla="*/ 19657400 w 19697147"/>
              <a:gd name="connsiteY2" fmla="*/ 2278392 h 9831167"/>
              <a:gd name="connsiteX3" fmla="*/ 18107610 w 19697147"/>
              <a:gd name="connsiteY3" fmla="*/ 9831167 h 9831167"/>
              <a:gd name="connsiteX4" fmla="*/ 0 w 19697147"/>
              <a:gd name="connsiteY4" fmla="*/ 9831167 h 98311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7147" h="9831167">
                <a:moveTo>
                  <a:pt x="0" y="0"/>
                </a:moveTo>
                <a:lnTo>
                  <a:pt x="17801364" y="0"/>
                </a:lnTo>
                <a:cubicBezTo>
                  <a:pt x="19000132" y="0"/>
                  <a:pt x="19900140" y="1101845"/>
                  <a:pt x="19657400" y="2278392"/>
                </a:cubicBezTo>
                <a:lnTo>
                  <a:pt x="18107610" y="9831167"/>
                </a:lnTo>
                <a:lnTo>
                  <a:pt x="0" y="9831167"/>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14" name="Vrije vorm 13">
            <a:extLst>
              <a:ext uri="{FF2B5EF4-FFF2-40B4-BE49-F238E27FC236}">
                <a16:creationId xmlns:a16="http://schemas.microsoft.com/office/drawing/2014/main" id="{80043AF6-5954-B2B9-2A0B-834B808127FE}"/>
              </a:ext>
            </a:extLst>
          </p:cNvPr>
          <p:cNvSpPr/>
          <p:nvPr userDrawn="1"/>
        </p:nvSpPr>
        <p:spPr>
          <a:xfrm>
            <a:off x="16646133" y="11018520"/>
            <a:ext cx="7736279" cy="2697480"/>
          </a:xfrm>
          <a:custGeom>
            <a:avLst/>
            <a:gdLst>
              <a:gd name="connsiteX0" fmla="*/ 553403 w 7736279"/>
              <a:gd name="connsiteY0" fmla="*/ 0 h 2697480"/>
              <a:gd name="connsiteX1" fmla="*/ 7736279 w 7736279"/>
              <a:gd name="connsiteY1" fmla="*/ 0 h 2697480"/>
              <a:gd name="connsiteX2" fmla="*/ 7736279 w 7736279"/>
              <a:gd name="connsiteY2" fmla="*/ 2697480 h 2697480"/>
              <a:gd name="connsiteX3" fmla="*/ 0 w 7736279"/>
              <a:gd name="connsiteY3" fmla="*/ 2697480 h 2697480"/>
            </a:gdLst>
            <a:ahLst/>
            <a:cxnLst>
              <a:cxn ang="0">
                <a:pos x="connsiteX0" y="connsiteY0"/>
              </a:cxn>
              <a:cxn ang="0">
                <a:pos x="connsiteX1" y="connsiteY1"/>
              </a:cxn>
              <a:cxn ang="0">
                <a:pos x="connsiteX2" y="connsiteY2"/>
              </a:cxn>
              <a:cxn ang="0">
                <a:pos x="connsiteX3" y="connsiteY3"/>
              </a:cxn>
            </a:cxnLst>
            <a:rect l="l" t="t" r="r" b="b"/>
            <a:pathLst>
              <a:path w="7736279" h="2697480">
                <a:moveTo>
                  <a:pt x="553403" y="0"/>
                </a:moveTo>
                <a:lnTo>
                  <a:pt x="7736279" y="0"/>
                </a:lnTo>
                <a:lnTo>
                  <a:pt x="7736279" y="2697480"/>
                </a:lnTo>
                <a:lnTo>
                  <a:pt x="0" y="2697480"/>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15" name="Slide Number Placeholder 3">
            <a:extLst>
              <a:ext uri="{FF2B5EF4-FFF2-40B4-BE49-F238E27FC236}">
                <a16:creationId xmlns:a16="http://schemas.microsoft.com/office/drawing/2014/main" id="{599F6D84-12E2-D236-52BC-2B0200A49E27}"/>
              </a:ext>
            </a:extLst>
          </p:cNvPr>
          <p:cNvSpPr>
            <a:spLocks noGrp="1"/>
          </p:cNvSpPr>
          <p:nvPr>
            <p:ph type="sldNum" sz="quarter" idx="12"/>
          </p:nvPr>
        </p:nvSpPr>
        <p:spPr>
          <a:xfrm>
            <a:off x="1533525" y="12656311"/>
            <a:ext cx="1724025" cy="803275"/>
          </a:xfrm>
          <a:prstGeom prst="rect">
            <a:avLst/>
          </a:prstGeom>
        </p:spPr>
        <p:txBody>
          <a:bodyPr/>
          <a:lstStyle>
            <a:lvl1pPr algn="l">
              <a:defRPr sz="3200"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16" name="Tijdelijke aanduiding voor voettekst 4">
            <a:extLst>
              <a:ext uri="{FF2B5EF4-FFF2-40B4-BE49-F238E27FC236}">
                <a16:creationId xmlns:a16="http://schemas.microsoft.com/office/drawing/2014/main" id="{DE3C70BB-8CB4-FF90-419F-48F216E222D0}"/>
              </a:ext>
            </a:extLst>
          </p:cNvPr>
          <p:cNvSpPr>
            <a:spLocks noGrp="1"/>
          </p:cNvSpPr>
          <p:nvPr>
            <p:ph type="ftr" sz="quarter" idx="3"/>
          </p:nvPr>
        </p:nvSpPr>
        <p:spPr>
          <a:xfrm>
            <a:off x="3543300" y="12712700"/>
            <a:ext cx="12498457" cy="730250"/>
          </a:xfrm>
          <a:prstGeom prst="rect">
            <a:avLst/>
          </a:prstGeom>
        </p:spPr>
        <p:txBody>
          <a:bodyPr vert="horz" lIns="91440" tIns="45720" rIns="91440" bIns="45720" rtlCol="0" anchor="ctr"/>
          <a:lstStyle>
            <a:lvl1pPr algn="l">
              <a:defRPr sz="3200" b="1" i="0">
                <a:solidFill>
                  <a:schemeClr val="tx1"/>
                </a:solidFill>
                <a:latin typeface="Sofia Sans Extra Condensed Blac" pitchFamily="2" charset="0"/>
              </a:defRPr>
            </a:lvl1pPr>
          </a:lstStyle>
          <a:p>
            <a:endParaRPr lang="nl-NL"/>
          </a:p>
        </p:txBody>
      </p:sp>
      <p:sp>
        <p:nvSpPr>
          <p:cNvPr id="3" name="Tijdelijke aanduiding voor datum 3">
            <a:extLst>
              <a:ext uri="{FF2B5EF4-FFF2-40B4-BE49-F238E27FC236}">
                <a16:creationId xmlns:a16="http://schemas.microsoft.com/office/drawing/2014/main" id="{BD7ADAD3-8E30-1E26-AE5F-D7F90DBDA528}"/>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accent6"/>
                </a:solidFill>
                <a:latin typeface="Sofia Sans Extra Condensed Blac" pitchFamily="2" charset="0"/>
              </a:defRPr>
            </a:lvl1pPr>
          </a:lstStyle>
          <a:p>
            <a:endParaRPr lang="nl-NL"/>
          </a:p>
        </p:txBody>
      </p:sp>
      <p:sp>
        <p:nvSpPr>
          <p:cNvPr id="4" name="Title Placeholder 1">
            <a:extLst>
              <a:ext uri="{FF2B5EF4-FFF2-40B4-BE49-F238E27FC236}">
                <a16:creationId xmlns:a16="http://schemas.microsoft.com/office/drawing/2014/main" id="{2D817120-94BA-20D1-73BC-64DFF765C988}"/>
              </a:ext>
            </a:extLst>
          </p:cNvPr>
          <p:cNvSpPr>
            <a:spLocks noGrp="1"/>
          </p:cNvSpPr>
          <p:nvPr>
            <p:ph type="title" hasCustomPrompt="1"/>
          </p:nvPr>
        </p:nvSpPr>
        <p:spPr>
          <a:xfrm>
            <a:off x="1533526" y="1536837"/>
            <a:ext cx="21704161" cy="1908280"/>
          </a:xfrm>
          <a:prstGeom prst="rect">
            <a:avLst/>
          </a:prstGeom>
        </p:spPr>
        <p:txBody>
          <a:bodyPr vert="horz" lIns="0" tIns="0" rIns="0" bIns="0" rtlCol="0" anchor="t">
            <a:noAutofit/>
          </a:bodyPr>
          <a:lstStyle>
            <a:lvl1pPr>
              <a:lnSpc>
                <a:spcPct val="70000"/>
              </a:lnSpc>
              <a:defRPr sz="20800" b="1" i="1" cap="all" baseline="0">
                <a:solidFill>
                  <a:schemeClr val="bg1"/>
                </a:solidFill>
                <a:latin typeface="Sofia Sans Extra Condensed Extr" pitchFamily="2" charset="0"/>
              </a:defRPr>
            </a:lvl1pPr>
          </a:lstStyle>
          <a:p>
            <a:r>
              <a:rPr lang="nl-NL"/>
              <a:t>TITEL BEWERKEN</a:t>
            </a:r>
            <a:endParaRPr lang="en-US"/>
          </a:p>
        </p:txBody>
      </p:sp>
      <p:pic>
        <p:nvPicPr>
          <p:cNvPr id="7" name="Afbeelding 6">
            <a:extLst>
              <a:ext uri="{FF2B5EF4-FFF2-40B4-BE49-F238E27FC236}">
                <a16:creationId xmlns:a16="http://schemas.microsoft.com/office/drawing/2014/main" id="{806431BD-A291-6A26-D0A8-0A85C9ADA5B1}"/>
              </a:ext>
            </a:extLst>
          </p:cNvPr>
          <p:cNvPicPr>
            <a:picLocks noChangeAspect="1"/>
          </p:cNvPicPr>
          <p:nvPr userDrawn="1"/>
        </p:nvPicPr>
        <p:blipFill>
          <a:blip r:embed="rId2"/>
          <a:stretch>
            <a:fillRect/>
          </a:stretch>
        </p:blipFill>
        <p:spPr>
          <a:xfrm>
            <a:off x="21434487" y="12617116"/>
            <a:ext cx="3373096" cy="2887475"/>
          </a:xfrm>
          <a:prstGeom prst="rect">
            <a:avLst/>
          </a:prstGeom>
        </p:spPr>
      </p:pic>
      <p:sp>
        <p:nvSpPr>
          <p:cNvPr id="8" name="Tijdelijke aanduiding voor tekst 2">
            <a:extLst>
              <a:ext uri="{FF2B5EF4-FFF2-40B4-BE49-F238E27FC236}">
                <a16:creationId xmlns:a16="http://schemas.microsoft.com/office/drawing/2014/main" id="{78DD80E3-A1E0-7015-74FD-09C09A332DBD}"/>
              </a:ext>
            </a:extLst>
          </p:cNvPr>
          <p:cNvSpPr>
            <a:spLocks noGrp="1"/>
          </p:cNvSpPr>
          <p:nvPr>
            <p:ph type="body" sz="quarter" idx="10" hasCustomPrompt="1"/>
          </p:nvPr>
        </p:nvSpPr>
        <p:spPr>
          <a:xfrm>
            <a:off x="1533525" y="5957019"/>
            <a:ext cx="14508232" cy="6660097"/>
          </a:xfrm>
          <a:prstGeom prst="rect">
            <a:avLst/>
          </a:prstGeom>
        </p:spPr>
        <p:txBody>
          <a:bodyPr/>
          <a:lstStyle>
            <a:lvl1pPr marL="0" indent="0">
              <a:buNone/>
              <a:defRPr sz="4400">
                <a:solidFill>
                  <a:schemeClr val="tx1"/>
                </a:solidFill>
              </a:defRPr>
            </a:lvl1pPr>
          </a:lstStyle>
          <a:p>
            <a:r>
              <a:rPr lang="nl-NL"/>
              <a:t>Klikken om de tekst te bewerken</a:t>
            </a:r>
            <a:endParaRPr lang="en-US"/>
          </a:p>
        </p:txBody>
      </p:sp>
    </p:spTree>
    <p:extLst>
      <p:ext uri="{BB962C8B-B14F-4D97-AF65-F5344CB8AC3E}">
        <p14:creationId xmlns:p14="http://schemas.microsoft.com/office/powerpoint/2010/main" val="2489778776"/>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Agenda versie 6">
    <p:bg>
      <p:bgRef idx="1001">
        <a:schemeClr val="bg2"/>
      </p:bgRef>
    </p:bg>
    <p:spTree>
      <p:nvGrpSpPr>
        <p:cNvPr id="1" name=""/>
        <p:cNvGrpSpPr/>
        <p:nvPr/>
      </p:nvGrpSpPr>
      <p:grpSpPr>
        <a:xfrm>
          <a:off x="0" y="0"/>
          <a:ext cx="0" cy="0"/>
          <a:chOff x="0" y="0"/>
          <a:chExt cx="0" cy="0"/>
        </a:xfrm>
      </p:grpSpPr>
      <p:sp>
        <p:nvSpPr>
          <p:cNvPr id="8" name="Vrije vorm 7">
            <a:extLst>
              <a:ext uri="{FF2B5EF4-FFF2-40B4-BE49-F238E27FC236}">
                <a16:creationId xmlns:a16="http://schemas.microsoft.com/office/drawing/2014/main" id="{2DD6B2DD-5C7A-4E93-243D-E483D430E90D}"/>
              </a:ext>
            </a:extLst>
          </p:cNvPr>
          <p:cNvSpPr/>
          <p:nvPr userDrawn="1"/>
        </p:nvSpPr>
        <p:spPr>
          <a:xfrm>
            <a:off x="1" y="0"/>
            <a:ext cx="11375549" cy="13714413"/>
          </a:xfrm>
          <a:custGeom>
            <a:avLst/>
            <a:gdLst>
              <a:gd name="connsiteX0" fmla="*/ 0 w 11375549"/>
              <a:gd name="connsiteY0" fmla="*/ 0 h 13714413"/>
              <a:gd name="connsiteX1" fmla="*/ 9781720 w 11375549"/>
              <a:gd name="connsiteY1" fmla="*/ 0 h 13714413"/>
              <a:gd name="connsiteX2" fmla="*/ 11342132 w 11375549"/>
              <a:gd name="connsiteY2" fmla="*/ 1915867 h 13714413"/>
              <a:gd name="connsiteX3" fmla="*/ 8921594 w 11375549"/>
              <a:gd name="connsiteY3" fmla="*/ 13714413 h 13714413"/>
              <a:gd name="connsiteX4" fmla="*/ 0 w 11375549"/>
              <a:gd name="connsiteY4" fmla="*/ 13714413 h 13714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5549" h="13714413">
                <a:moveTo>
                  <a:pt x="0" y="0"/>
                </a:moveTo>
                <a:lnTo>
                  <a:pt x="9781720" y="0"/>
                </a:lnTo>
                <a:cubicBezTo>
                  <a:pt x="10789551" y="0"/>
                  <a:pt x="11546211" y="926526"/>
                  <a:pt x="11342132" y="1915867"/>
                </a:cubicBezTo>
                <a:lnTo>
                  <a:pt x="8921594" y="13714413"/>
                </a:lnTo>
                <a:lnTo>
                  <a:pt x="0" y="13714413"/>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12" name="Vrije vorm 11">
            <a:extLst>
              <a:ext uri="{FF2B5EF4-FFF2-40B4-BE49-F238E27FC236}">
                <a16:creationId xmlns:a16="http://schemas.microsoft.com/office/drawing/2014/main" id="{E4B9319D-FE4F-53E8-8FAB-89D5132D0418}"/>
              </a:ext>
            </a:extLst>
          </p:cNvPr>
          <p:cNvSpPr/>
          <p:nvPr userDrawn="1"/>
        </p:nvSpPr>
        <p:spPr>
          <a:xfrm>
            <a:off x="0" y="5016408"/>
            <a:ext cx="7944148" cy="8699592"/>
          </a:xfrm>
          <a:custGeom>
            <a:avLst/>
            <a:gdLst>
              <a:gd name="connsiteX0" fmla="*/ 0 w 7944148"/>
              <a:gd name="connsiteY0" fmla="*/ 0 h 8699592"/>
              <a:gd name="connsiteX1" fmla="*/ 6791892 w 7944148"/>
              <a:gd name="connsiteY1" fmla="*/ 0 h 8699592"/>
              <a:gd name="connsiteX2" fmla="*/ 7919989 w 7944148"/>
              <a:gd name="connsiteY2" fmla="*/ 1385072 h 8699592"/>
              <a:gd name="connsiteX3" fmla="*/ 6419374 w 7944148"/>
              <a:gd name="connsiteY3" fmla="*/ 8699592 h 8699592"/>
              <a:gd name="connsiteX4" fmla="*/ 0 w 7944148"/>
              <a:gd name="connsiteY4" fmla="*/ 8699592 h 8699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44148" h="8699592">
                <a:moveTo>
                  <a:pt x="0" y="0"/>
                </a:moveTo>
                <a:lnTo>
                  <a:pt x="6791892" y="0"/>
                </a:lnTo>
                <a:cubicBezTo>
                  <a:pt x="7520503" y="0"/>
                  <a:pt x="8067528" y="669830"/>
                  <a:pt x="7919989" y="1385072"/>
                </a:cubicBezTo>
                <a:lnTo>
                  <a:pt x="6419374" y="8699592"/>
                </a:lnTo>
                <a:lnTo>
                  <a:pt x="0" y="8699592"/>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17" name="Vrije vorm 16">
            <a:extLst>
              <a:ext uri="{FF2B5EF4-FFF2-40B4-BE49-F238E27FC236}">
                <a16:creationId xmlns:a16="http://schemas.microsoft.com/office/drawing/2014/main" id="{832AF0BC-9663-D2DC-B1B5-B466630FCEF0}"/>
              </a:ext>
            </a:extLst>
          </p:cNvPr>
          <p:cNvSpPr/>
          <p:nvPr userDrawn="1"/>
        </p:nvSpPr>
        <p:spPr>
          <a:xfrm>
            <a:off x="1" y="10678257"/>
            <a:ext cx="4651999" cy="3036156"/>
          </a:xfrm>
          <a:custGeom>
            <a:avLst/>
            <a:gdLst>
              <a:gd name="connsiteX0" fmla="*/ 0 w 4651999"/>
              <a:gd name="connsiteY0" fmla="*/ 0 h 3036156"/>
              <a:gd name="connsiteX1" fmla="*/ 3996374 w 4651999"/>
              <a:gd name="connsiteY1" fmla="*/ 0 h 3036156"/>
              <a:gd name="connsiteX2" fmla="*/ 4638254 w 4651999"/>
              <a:gd name="connsiteY2" fmla="*/ 788094 h 3036156"/>
              <a:gd name="connsiteX3" fmla="*/ 4177051 w 4651999"/>
              <a:gd name="connsiteY3" fmla="*/ 3036156 h 3036156"/>
              <a:gd name="connsiteX4" fmla="*/ 0 w 4651999"/>
              <a:gd name="connsiteY4" fmla="*/ 3036156 h 3036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1999" h="3036156">
                <a:moveTo>
                  <a:pt x="0" y="0"/>
                </a:moveTo>
                <a:lnTo>
                  <a:pt x="3996374" y="0"/>
                </a:lnTo>
                <a:cubicBezTo>
                  <a:pt x="4410949" y="0"/>
                  <a:pt x="4722201" y="381128"/>
                  <a:pt x="4638254" y="788094"/>
                </a:cubicBezTo>
                <a:lnTo>
                  <a:pt x="4177051" y="3036156"/>
                </a:lnTo>
                <a:lnTo>
                  <a:pt x="0" y="3036156"/>
                </a:ln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11" name="Title Placeholder 1">
            <a:extLst>
              <a:ext uri="{FF2B5EF4-FFF2-40B4-BE49-F238E27FC236}">
                <a16:creationId xmlns:a16="http://schemas.microsoft.com/office/drawing/2014/main" id="{6A14B215-E2EE-BCFF-59BF-5C7EBACE654B}"/>
              </a:ext>
            </a:extLst>
          </p:cNvPr>
          <p:cNvSpPr>
            <a:spLocks noGrp="1"/>
          </p:cNvSpPr>
          <p:nvPr>
            <p:ph type="title" hasCustomPrompt="1"/>
          </p:nvPr>
        </p:nvSpPr>
        <p:spPr>
          <a:xfrm>
            <a:off x="1533526" y="1536837"/>
            <a:ext cx="8802765" cy="3346817"/>
          </a:xfrm>
          <a:prstGeom prst="rect">
            <a:avLst/>
          </a:prstGeom>
        </p:spPr>
        <p:txBody>
          <a:bodyPr vert="horz" lIns="0" tIns="0" rIns="0" bIns="0" rtlCol="0" anchor="t">
            <a:noAutofit/>
          </a:bodyPr>
          <a:lstStyle>
            <a:lvl1pPr>
              <a:lnSpc>
                <a:spcPct val="70000"/>
              </a:lnSpc>
              <a:defRPr sz="17300" b="1" i="1" cap="all" baseline="0">
                <a:solidFill>
                  <a:schemeClr val="tx1"/>
                </a:solidFill>
                <a:latin typeface="Sofia Sans Extra Condensed Extr" pitchFamily="2" charset="0"/>
              </a:defRPr>
            </a:lvl1pPr>
          </a:lstStyle>
          <a:p>
            <a:r>
              <a:rPr lang="nl-NL"/>
              <a:t>KLIK OM TITEL TE BEWERKEN</a:t>
            </a:r>
            <a:endParaRPr lang="en-US"/>
          </a:p>
        </p:txBody>
      </p:sp>
      <p:grpSp>
        <p:nvGrpSpPr>
          <p:cNvPr id="3" name="Groep 2">
            <a:extLst>
              <a:ext uri="{FF2B5EF4-FFF2-40B4-BE49-F238E27FC236}">
                <a16:creationId xmlns:a16="http://schemas.microsoft.com/office/drawing/2014/main" id="{C538418A-C0F9-12A5-E8E8-5C4256FA60F2}"/>
              </a:ext>
            </a:extLst>
          </p:cNvPr>
          <p:cNvGrpSpPr/>
          <p:nvPr userDrawn="1"/>
        </p:nvGrpSpPr>
        <p:grpSpPr>
          <a:xfrm>
            <a:off x="21730659" y="12674262"/>
            <a:ext cx="2651754" cy="1040151"/>
            <a:chOff x="8142348" y="15109211"/>
            <a:chExt cx="2651754" cy="1040151"/>
          </a:xfrm>
        </p:grpSpPr>
        <p:sp>
          <p:nvSpPr>
            <p:cNvPr id="4" name="Vrije vorm 3">
              <a:extLst>
                <a:ext uri="{FF2B5EF4-FFF2-40B4-BE49-F238E27FC236}">
                  <a16:creationId xmlns:a16="http://schemas.microsoft.com/office/drawing/2014/main" id="{BF7C6361-CEA8-9AD6-7213-05E085E59C04}"/>
                </a:ext>
              </a:extLst>
            </p:cNvPr>
            <p:cNvSpPr/>
            <p:nvPr userDrawn="1"/>
          </p:nvSpPr>
          <p:spPr>
            <a:xfrm>
              <a:off x="8142348" y="15109211"/>
              <a:ext cx="2651754" cy="1040151"/>
            </a:xfrm>
            <a:custGeom>
              <a:avLst/>
              <a:gdLst>
                <a:gd name="connsiteX0" fmla="*/ 210267 w 2651754"/>
                <a:gd name="connsiteY0" fmla="*/ 0 h 1040151"/>
                <a:gd name="connsiteX1" fmla="*/ 2651754 w 2651754"/>
                <a:gd name="connsiteY1" fmla="*/ 0 h 1040151"/>
                <a:gd name="connsiteX2" fmla="*/ 2651754 w 2651754"/>
                <a:gd name="connsiteY2" fmla="*/ 1040151 h 1040151"/>
                <a:gd name="connsiteX3" fmla="*/ 0 w 2651754"/>
                <a:gd name="connsiteY3" fmla="*/ 1040151 h 1040151"/>
              </a:gdLst>
              <a:ahLst/>
              <a:cxnLst>
                <a:cxn ang="0">
                  <a:pos x="connsiteX0" y="connsiteY0"/>
                </a:cxn>
                <a:cxn ang="0">
                  <a:pos x="connsiteX1" y="connsiteY1"/>
                </a:cxn>
                <a:cxn ang="0">
                  <a:pos x="connsiteX2" y="connsiteY2"/>
                </a:cxn>
                <a:cxn ang="0">
                  <a:pos x="connsiteX3" y="connsiteY3"/>
                </a:cxn>
              </a:cxnLst>
              <a:rect l="l" t="t" r="r" b="b"/>
              <a:pathLst>
                <a:path w="2651754" h="1040151">
                  <a:moveTo>
                    <a:pt x="210267" y="0"/>
                  </a:moveTo>
                  <a:lnTo>
                    <a:pt x="2651754" y="0"/>
                  </a:lnTo>
                  <a:lnTo>
                    <a:pt x="2651754" y="1040151"/>
                  </a:lnTo>
                  <a:lnTo>
                    <a:pt x="0" y="1040151"/>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0" i="0">
                <a:solidFill>
                  <a:schemeClr val="bg2"/>
                </a:solidFill>
                <a:latin typeface="Hanken Grotesk Light" pitchFamily="2" charset="77"/>
              </a:endParaRPr>
            </a:p>
          </p:txBody>
        </p:sp>
        <p:pic>
          <p:nvPicPr>
            <p:cNvPr id="5" name="Afbeelding 4">
              <a:extLst>
                <a:ext uri="{FF2B5EF4-FFF2-40B4-BE49-F238E27FC236}">
                  <a16:creationId xmlns:a16="http://schemas.microsoft.com/office/drawing/2014/main" id="{F18700C5-8187-8320-5C07-10469FF374D1}"/>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646828" y="15382998"/>
              <a:ext cx="1830325" cy="535438"/>
            </a:xfrm>
            <a:prstGeom prst="rect">
              <a:avLst/>
            </a:prstGeom>
            <a:solidFill>
              <a:schemeClr val="accent1"/>
            </a:solidFill>
          </p:spPr>
        </p:pic>
      </p:grpSp>
      <p:sp>
        <p:nvSpPr>
          <p:cNvPr id="19" name="Tijdelijke aanduiding voor voettekst 4">
            <a:extLst>
              <a:ext uri="{FF2B5EF4-FFF2-40B4-BE49-F238E27FC236}">
                <a16:creationId xmlns:a16="http://schemas.microsoft.com/office/drawing/2014/main" id="{F71CECF2-5B08-9A25-54E6-230C97C07529}"/>
              </a:ext>
            </a:extLst>
          </p:cNvPr>
          <p:cNvSpPr>
            <a:spLocks noGrp="1"/>
          </p:cNvSpPr>
          <p:nvPr>
            <p:ph type="ftr" sz="quarter" idx="3"/>
          </p:nvPr>
        </p:nvSpPr>
        <p:spPr>
          <a:xfrm>
            <a:off x="12191206" y="12712700"/>
            <a:ext cx="9222504" cy="730250"/>
          </a:xfrm>
          <a:prstGeom prst="rect">
            <a:avLst/>
          </a:prstGeom>
        </p:spPr>
        <p:txBody>
          <a:bodyPr vert="horz" lIns="91440" tIns="45720" rIns="91440" bIns="45720" rtlCol="0" anchor="ctr"/>
          <a:lstStyle>
            <a:lvl1pPr algn="l">
              <a:defRPr sz="3200" b="1" i="0">
                <a:solidFill>
                  <a:schemeClr val="tx1">
                    <a:tint val="82000"/>
                  </a:schemeClr>
                </a:solidFill>
                <a:latin typeface="Sofia Sans Extra Condensed Blac" pitchFamily="2" charset="0"/>
              </a:defRPr>
            </a:lvl1pPr>
          </a:lstStyle>
          <a:p>
            <a:endParaRPr lang="nl-NL"/>
          </a:p>
        </p:txBody>
      </p:sp>
      <p:sp>
        <p:nvSpPr>
          <p:cNvPr id="6" name="Slide Number Placeholder 3">
            <a:extLst>
              <a:ext uri="{FF2B5EF4-FFF2-40B4-BE49-F238E27FC236}">
                <a16:creationId xmlns:a16="http://schemas.microsoft.com/office/drawing/2014/main" id="{9EA2A0FF-F229-1132-99A4-3269414EBF41}"/>
              </a:ext>
            </a:extLst>
          </p:cNvPr>
          <p:cNvSpPr>
            <a:spLocks noGrp="1"/>
          </p:cNvSpPr>
          <p:nvPr>
            <p:ph type="sldNum" sz="quarter" idx="12"/>
          </p:nvPr>
        </p:nvSpPr>
        <p:spPr>
          <a:xfrm>
            <a:off x="1533525" y="12656311"/>
            <a:ext cx="1724025" cy="803275"/>
          </a:xfrm>
          <a:prstGeom prst="rect">
            <a:avLst/>
          </a:prstGeom>
        </p:spPr>
        <p:txBody>
          <a:bodyPr/>
          <a:lstStyle>
            <a:lvl1pPr algn="l">
              <a:defRPr sz="3200"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7" name="Tijdelijke aanduiding voor datum 3">
            <a:extLst>
              <a:ext uri="{FF2B5EF4-FFF2-40B4-BE49-F238E27FC236}">
                <a16:creationId xmlns:a16="http://schemas.microsoft.com/office/drawing/2014/main" id="{C2F568F3-3460-2270-7041-3EE28C8FEB36}"/>
              </a:ext>
            </a:extLst>
          </p:cNvPr>
          <p:cNvSpPr>
            <a:spLocks noGrp="1"/>
          </p:cNvSpPr>
          <p:nvPr>
            <p:ph type="dt" sz="half" idx="2"/>
          </p:nvPr>
        </p:nvSpPr>
        <p:spPr>
          <a:xfrm>
            <a:off x="4652000" y="12712700"/>
            <a:ext cx="3609097" cy="730250"/>
          </a:xfrm>
          <a:prstGeom prst="rect">
            <a:avLst/>
          </a:prstGeom>
        </p:spPr>
        <p:txBody>
          <a:bodyPr vert="horz" lIns="91440" tIns="45720" rIns="91440" bIns="45720" rtlCol="0" anchor="ctr"/>
          <a:lstStyle>
            <a:lvl1pPr algn="l">
              <a:defRPr sz="3200" b="1" i="0">
                <a:solidFill>
                  <a:schemeClr val="accent6"/>
                </a:solidFill>
                <a:latin typeface="Sofia Sans Extra Condensed Blac" pitchFamily="2" charset="0"/>
              </a:defRPr>
            </a:lvl1pPr>
          </a:lstStyle>
          <a:p>
            <a:endParaRPr lang="nl-NL"/>
          </a:p>
        </p:txBody>
      </p:sp>
      <p:sp>
        <p:nvSpPr>
          <p:cNvPr id="2" name="Tijdelijke aanduiding voor tekst 2">
            <a:extLst>
              <a:ext uri="{FF2B5EF4-FFF2-40B4-BE49-F238E27FC236}">
                <a16:creationId xmlns:a16="http://schemas.microsoft.com/office/drawing/2014/main" id="{52F21E62-9CD3-521B-2459-04D30BBBDED3}"/>
              </a:ext>
            </a:extLst>
          </p:cNvPr>
          <p:cNvSpPr>
            <a:spLocks noGrp="1"/>
          </p:cNvSpPr>
          <p:nvPr>
            <p:ph type="body" sz="quarter" idx="10" hasCustomPrompt="1"/>
          </p:nvPr>
        </p:nvSpPr>
        <p:spPr>
          <a:xfrm>
            <a:off x="12191206" y="2441389"/>
            <a:ext cx="11649870" cy="9641753"/>
          </a:xfrm>
          <a:prstGeom prst="rect">
            <a:avLst/>
          </a:prstGeom>
        </p:spPr>
        <p:txBody>
          <a:bodyPr>
            <a:normAutofit/>
          </a:bodyPr>
          <a:lstStyle>
            <a:lvl1pPr marL="0" indent="0">
              <a:buNone/>
              <a:defRPr sz="4800">
                <a:solidFill>
                  <a:schemeClr val="tx1"/>
                </a:solidFill>
              </a:defRPr>
            </a:lvl1pPr>
          </a:lstStyle>
          <a:p>
            <a:r>
              <a:rPr lang="nl-NL"/>
              <a:t>Klikken om de tekst te bewerken</a:t>
            </a:r>
            <a:endParaRPr lang="en-US"/>
          </a:p>
        </p:txBody>
      </p:sp>
    </p:spTree>
    <p:extLst>
      <p:ext uri="{BB962C8B-B14F-4D97-AF65-F5344CB8AC3E}">
        <p14:creationId xmlns:p14="http://schemas.microsoft.com/office/powerpoint/2010/main" val="114535868"/>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Agenda versie 7">
    <p:bg>
      <p:bgRef idx="1001">
        <a:schemeClr val="bg1"/>
      </p:bgRef>
    </p:bg>
    <p:spTree>
      <p:nvGrpSpPr>
        <p:cNvPr id="1" name=""/>
        <p:cNvGrpSpPr/>
        <p:nvPr/>
      </p:nvGrpSpPr>
      <p:grpSpPr>
        <a:xfrm>
          <a:off x="0" y="0"/>
          <a:ext cx="0" cy="0"/>
          <a:chOff x="0" y="0"/>
          <a:chExt cx="0" cy="0"/>
        </a:xfrm>
      </p:grpSpPr>
      <p:sp>
        <p:nvSpPr>
          <p:cNvPr id="4" name="Vrije vorm 3">
            <a:extLst>
              <a:ext uri="{FF2B5EF4-FFF2-40B4-BE49-F238E27FC236}">
                <a16:creationId xmlns:a16="http://schemas.microsoft.com/office/drawing/2014/main" id="{89DD3A9C-E96D-B02F-37BE-A069D1AF2AAC}"/>
              </a:ext>
            </a:extLst>
          </p:cNvPr>
          <p:cNvSpPr/>
          <p:nvPr userDrawn="1"/>
        </p:nvSpPr>
        <p:spPr>
          <a:xfrm>
            <a:off x="1" y="0"/>
            <a:ext cx="11375549" cy="13714413"/>
          </a:xfrm>
          <a:custGeom>
            <a:avLst/>
            <a:gdLst>
              <a:gd name="connsiteX0" fmla="*/ 0 w 11375549"/>
              <a:gd name="connsiteY0" fmla="*/ 0 h 13714413"/>
              <a:gd name="connsiteX1" fmla="*/ 9781720 w 11375549"/>
              <a:gd name="connsiteY1" fmla="*/ 0 h 13714413"/>
              <a:gd name="connsiteX2" fmla="*/ 11342132 w 11375549"/>
              <a:gd name="connsiteY2" fmla="*/ 1915867 h 13714413"/>
              <a:gd name="connsiteX3" fmla="*/ 8921594 w 11375549"/>
              <a:gd name="connsiteY3" fmla="*/ 13714413 h 13714413"/>
              <a:gd name="connsiteX4" fmla="*/ 0 w 11375549"/>
              <a:gd name="connsiteY4" fmla="*/ 13714413 h 13714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5549" h="13714413">
                <a:moveTo>
                  <a:pt x="0" y="0"/>
                </a:moveTo>
                <a:lnTo>
                  <a:pt x="9781720" y="0"/>
                </a:lnTo>
                <a:cubicBezTo>
                  <a:pt x="10789551" y="0"/>
                  <a:pt x="11546211" y="926526"/>
                  <a:pt x="11342132" y="1915867"/>
                </a:cubicBezTo>
                <a:lnTo>
                  <a:pt x="8921594" y="13714413"/>
                </a:lnTo>
                <a:lnTo>
                  <a:pt x="0" y="13714413"/>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5" name="Vrije vorm 4">
            <a:extLst>
              <a:ext uri="{FF2B5EF4-FFF2-40B4-BE49-F238E27FC236}">
                <a16:creationId xmlns:a16="http://schemas.microsoft.com/office/drawing/2014/main" id="{879A54B2-5812-DC65-88FF-B40DDEBABD75}"/>
              </a:ext>
            </a:extLst>
          </p:cNvPr>
          <p:cNvSpPr/>
          <p:nvPr userDrawn="1"/>
        </p:nvSpPr>
        <p:spPr>
          <a:xfrm>
            <a:off x="0" y="5016408"/>
            <a:ext cx="7944148" cy="8699592"/>
          </a:xfrm>
          <a:custGeom>
            <a:avLst/>
            <a:gdLst>
              <a:gd name="connsiteX0" fmla="*/ 0 w 7944148"/>
              <a:gd name="connsiteY0" fmla="*/ 0 h 8699592"/>
              <a:gd name="connsiteX1" fmla="*/ 6791892 w 7944148"/>
              <a:gd name="connsiteY1" fmla="*/ 0 h 8699592"/>
              <a:gd name="connsiteX2" fmla="*/ 7919989 w 7944148"/>
              <a:gd name="connsiteY2" fmla="*/ 1385072 h 8699592"/>
              <a:gd name="connsiteX3" fmla="*/ 6419374 w 7944148"/>
              <a:gd name="connsiteY3" fmla="*/ 8699592 h 8699592"/>
              <a:gd name="connsiteX4" fmla="*/ 0 w 7944148"/>
              <a:gd name="connsiteY4" fmla="*/ 8699592 h 8699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44148" h="8699592">
                <a:moveTo>
                  <a:pt x="0" y="0"/>
                </a:moveTo>
                <a:lnTo>
                  <a:pt x="6791892" y="0"/>
                </a:lnTo>
                <a:cubicBezTo>
                  <a:pt x="7520503" y="0"/>
                  <a:pt x="8067528" y="669830"/>
                  <a:pt x="7919989" y="1385072"/>
                </a:cubicBezTo>
                <a:lnTo>
                  <a:pt x="6419374" y="8699592"/>
                </a:lnTo>
                <a:lnTo>
                  <a:pt x="0" y="8699592"/>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6" name="Vrije vorm 5">
            <a:extLst>
              <a:ext uri="{FF2B5EF4-FFF2-40B4-BE49-F238E27FC236}">
                <a16:creationId xmlns:a16="http://schemas.microsoft.com/office/drawing/2014/main" id="{6F1DF468-584D-B9AC-3708-BF105C83B491}"/>
              </a:ext>
            </a:extLst>
          </p:cNvPr>
          <p:cNvSpPr/>
          <p:nvPr userDrawn="1"/>
        </p:nvSpPr>
        <p:spPr>
          <a:xfrm>
            <a:off x="1" y="10678257"/>
            <a:ext cx="4651999" cy="3036156"/>
          </a:xfrm>
          <a:custGeom>
            <a:avLst/>
            <a:gdLst>
              <a:gd name="connsiteX0" fmla="*/ 0 w 4651999"/>
              <a:gd name="connsiteY0" fmla="*/ 0 h 3036156"/>
              <a:gd name="connsiteX1" fmla="*/ 3996374 w 4651999"/>
              <a:gd name="connsiteY1" fmla="*/ 0 h 3036156"/>
              <a:gd name="connsiteX2" fmla="*/ 4638254 w 4651999"/>
              <a:gd name="connsiteY2" fmla="*/ 788094 h 3036156"/>
              <a:gd name="connsiteX3" fmla="*/ 4177051 w 4651999"/>
              <a:gd name="connsiteY3" fmla="*/ 3036156 h 3036156"/>
              <a:gd name="connsiteX4" fmla="*/ 0 w 4651999"/>
              <a:gd name="connsiteY4" fmla="*/ 3036156 h 3036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1999" h="3036156">
                <a:moveTo>
                  <a:pt x="0" y="0"/>
                </a:moveTo>
                <a:lnTo>
                  <a:pt x="3996374" y="0"/>
                </a:lnTo>
                <a:cubicBezTo>
                  <a:pt x="4410949" y="0"/>
                  <a:pt x="4722201" y="381128"/>
                  <a:pt x="4638254" y="788094"/>
                </a:cubicBezTo>
                <a:lnTo>
                  <a:pt x="4177051" y="3036156"/>
                </a:lnTo>
                <a:lnTo>
                  <a:pt x="0" y="3036156"/>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pic>
        <p:nvPicPr>
          <p:cNvPr id="3" name="Afbeelding 2">
            <a:extLst>
              <a:ext uri="{FF2B5EF4-FFF2-40B4-BE49-F238E27FC236}">
                <a16:creationId xmlns:a16="http://schemas.microsoft.com/office/drawing/2014/main" id="{C2A0CC43-9D4A-9F05-BB1E-95079A01C4F0}"/>
              </a:ext>
            </a:extLst>
          </p:cNvPr>
          <p:cNvPicPr>
            <a:picLocks noChangeAspect="1"/>
          </p:cNvPicPr>
          <p:nvPr userDrawn="1"/>
        </p:nvPicPr>
        <p:blipFill>
          <a:blip r:embed="rId2"/>
          <a:stretch>
            <a:fillRect/>
          </a:stretch>
        </p:blipFill>
        <p:spPr>
          <a:xfrm>
            <a:off x="21434487" y="12617116"/>
            <a:ext cx="3373096" cy="2887475"/>
          </a:xfrm>
          <a:prstGeom prst="rect">
            <a:avLst/>
          </a:prstGeom>
        </p:spPr>
      </p:pic>
      <p:sp>
        <p:nvSpPr>
          <p:cNvPr id="8" name="Tijdelijke aanduiding voor voettekst 4">
            <a:extLst>
              <a:ext uri="{FF2B5EF4-FFF2-40B4-BE49-F238E27FC236}">
                <a16:creationId xmlns:a16="http://schemas.microsoft.com/office/drawing/2014/main" id="{D524871C-756F-2EB4-4C5C-1C13578694B6}"/>
              </a:ext>
            </a:extLst>
          </p:cNvPr>
          <p:cNvSpPr>
            <a:spLocks noGrp="1"/>
          </p:cNvSpPr>
          <p:nvPr>
            <p:ph type="ftr" sz="quarter" idx="3"/>
          </p:nvPr>
        </p:nvSpPr>
        <p:spPr>
          <a:xfrm>
            <a:off x="12191206" y="12712700"/>
            <a:ext cx="9098411" cy="730250"/>
          </a:xfrm>
          <a:prstGeom prst="rect">
            <a:avLst/>
          </a:prstGeom>
        </p:spPr>
        <p:txBody>
          <a:bodyPr vert="horz" lIns="91440" tIns="45720" rIns="91440" bIns="45720" rtlCol="0" anchor="ctr"/>
          <a:lstStyle>
            <a:lvl1pPr algn="l">
              <a:defRPr sz="3200" b="1" i="0">
                <a:solidFill>
                  <a:schemeClr val="tx1"/>
                </a:solidFill>
                <a:latin typeface="Sofia Sans Extra Condensed Blac" pitchFamily="2" charset="0"/>
              </a:defRPr>
            </a:lvl1pPr>
          </a:lstStyle>
          <a:p>
            <a:endParaRPr lang="nl-NL"/>
          </a:p>
        </p:txBody>
      </p:sp>
      <p:sp>
        <p:nvSpPr>
          <p:cNvPr id="9" name="Slide Number Placeholder 3">
            <a:extLst>
              <a:ext uri="{FF2B5EF4-FFF2-40B4-BE49-F238E27FC236}">
                <a16:creationId xmlns:a16="http://schemas.microsoft.com/office/drawing/2014/main" id="{5C593DD6-DA5B-5064-9FED-8A659C262619}"/>
              </a:ext>
            </a:extLst>
          </p:cNvPr>
          <p:cNvSpPr>
            <a:spLocks noGrp="1"/>
          </p:cNvSpPr>
          <p:nvPr>
            <p:ph type="sldNum" sz="quarter" idx="12"/>
          </p:nvPr>
        </p:nvSpPr>
        <p:spPr>
          <a:xfrm>
            <a:off x="1533525" y="12656311"/>
            <a:ext cx="1724025" cy="803275"/>
          </a:xfrm>
          <a:prstGeom prst="rect">
            <a:avLst/>
          </a:prstGeom>
        </p:spPr>
        <p:txBody>
          <a:bodyPr/>
          <a:lstStyle>
            <a:lvl1pPr algn="l">
              <a:defRPr sz="3200"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12" name="Tijdelijke aanduiding voor datum 3">
            <a:extLst>
              <a:ext uri="{FF2B5EF4-FFF2-40B4-BE49-F238E27FC236}">
                <a16:creationId xmlns:a16="http://schemas.microsoft.com/office/drawing/2014/main" id="{D016ED3E-7551-EBA4-2CF6-4E8148823674}"/>
              </a:ext>
            </a:extLst>
          </p:cNvPr>
          <p:cNvSpPr>
            <a:spLocks noGrp="1"/>
          </p:cNvSpPr>
          <p:nvPr>
            <p:ph type="dt" sz="half" idx="2"/>
          </p:nvPr>
        </p:nvSpPr>
        <p:spPr>
          <a:xfrm>
            <a:off x="4652000" y="12712700"/>
            <a:ext cx="3609097"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
        <p:nvSpPr>
          <p:cNvPr id="2" name="Title Placeholder 1">
            <a:extLst>
              <a:ext uri="{FF2B5EF4-FFF2-40B4-BE49-F238E27FC236}">
                <a16:creationId xmlns:a16="http://schemas.microsoft.com/office/drawing/2014/main" id="{83601FC1-5A3C-05D6-0398-BB06EB7909C0}"/>
              </a:ext>
            </a:extLst>
          </p:cNvPr>
          <p:cNvSpPr>
            <a:spLocks noGrp="1"/>
          </p:cNvSpPr>
          <p:nvPr>
            <p:ph type="title" hasCustomPrompt="1"/>
          </p:nvPr>
        </p:nvSpPr>
        <p:spPr>
          <a:xfrm>
            <a:off x="1533526" y="1536837"/>
            <a:ext cx="8802765" cy="3346817"/>
          </a:xfrm>
          <a:prstGeom prst="rect">
            <a:avLst/>
          </a:prstGeom>
        </p:spPr>
        <p:txBody>
          <a:bodyPr vert="horz" lIns="0" tIns="0" rIns="0" bIns="0" rtlCol="0" anchor="t">
            <a:noAutofit/>
          </a:bodyPr>
          <a:lstStyle>
            <a:lvl1pPr>
              <a:lnSpc>
                <a:spcPct val="70000"/>
              </a:lnSpc>
              <a:defRPr sz="17300" b="1" i="1" cap="all" baseline="0">
                <a:solidFill>
                  <a:schemeClr val="tx1"/>
                </a:solidFill>
                <a:latin typeface="Sofia Sans Extra Condensed Extr" pitchFamily="2" charset="0"/>
              </a:defRPr>
            </a:lvl1pPr>
          </a:lstStyle>
          <a:p>
            <a:r>
              <a:rPr lang="nl-NL"/>
              <a:t>KLIK OM TITEL TE BEWERKEN</a:t>
            </a:r>
            <a:endParaRPr lang="en-US"/>
          </a:p>
        </p:txBody>
      </p:sp>
      <p:sp>
        <p:nvSpPr>
          <p:cNvPr id="7" name="Tijdelijke aanduiding voor tekst 2">
            <a:extLst>
              <a:ext uri="{FF2B5EF4-FFF2-40B4-BE49-F238E27FC236}">
                <a16:creationId xmlns:a16="http://schemas.microsoft.com/office/drawing/2014/main" id="{C463460C-72B7-39C0-9673-C5298C14482E}"/>
              </a:ext>
            </a:extLst>
          </p:cNvPr>
          <p:cNvSpPr>
            <a:spLocks noGrp="1"/>
          </p:cNvSpPr>
          <p:nvPr>
            <p:ph type="body" sz="quarter" idx="10" hasCustomPrompt="1"/>
          </p:nvPr>
        </p:nvSpPr>
        <p:spPr>
          <a:xfrm>
            <a:off x="12191206" y="2441389"/>
            <a:ext cx="11649870" cy="9641753"/>
          </a:xfrm>
          <a:prstGeom prst="rect">
            <a:avLst/>
          </a:prstGeom>
        </p:spPr>
        <p:txBody>
          <a:bodyPr>
            <a:normAutofit/>
          </a:bodyPr>
          <a:lstStyle>
            <a:lvl1pPr marL="0" indent="0">
              <a:buNone/>
              <a:defRPr sz="4800">
                <a:solidFill>
                  <a:schemeClr val="tx1"/>
                </a:solidFill>
              </a:defRPr>
            </a:lvl1pPr>
          </a:lstStyle>
          <a:p>
            <a:r>
              <a:rPr lang="nl-NL"/>
              <a:t>Klikken om de tekst te bewerken</a:t>
            </a:r>
            <a:endParaRPr lang="en-US"/>
          </a:p>
        </p:txBody>
      </p:sp>
    </p:spTree>
    <p:extLst>
      <p:ext uri="{BB962C8B-B14F-4D97-AF65-F5344CB8AC3E}">
        <p14:creationId xmlns:p14="http://schemas.microsoft.com/office/powerpoint/2010/main" val="1976029774"/>
      </p:ext>
    </p:extLst>
  </p:cSld>
  <p:clrMapOvr>
    <a:overrideClrMapping bg1="lt1" tx1="dk1" bg2="lt2" tx2="dk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Agenda versie 8">
    <p:bg>
      <p:bgRef idx="1001">
        <a:schemeClr val="bg1"/>
      </p:bgRef>
    </p:bg>
    <p:spTree>
      <p:nvGrpSpPr>
        <p:cNvPr id="1" name=""/>
        <p:cNvGrpSpPr/>
        <p:nvPr/>
      </p:nvGrpSpPr>
      <p:grpSpPr>
        <a:xfrm>
          <a:off x="0" y="0"/>
          <a:ext cx="0" cy="0"/>
          <a:chOff x="0" y="0"/>
          <a:chExt cx="0" cy="0"/>
        </a:xfrm>
      </p:grpSpPr>
      <p:sp>
        <p:nvSpPr>
          <p:cNvPr id="4" name="Vrije vorm 3">
            <a:extLst>
              <a:ext uri="{FF2B5EF4-FFF2-40B4-BE49-F238E27FC236}">
                <a16:creationId xmlns:a16="http://schemas.microsoft.com/office/drawing/2014/main" id="{89DD3A9C-E96D-B02F-37BE-A069D1AF2AAC}"/>
              </a:ext>
            </a:extLst>
          </p:cNvPr>
          <p:cNvSpPr/>
          <p:nvPr userDrawn="1"/>
        </p:nvSpPr>
        <p:spPr>
          <a:xfrm>
            <a:off x="1" y="0"/>
            <a:ext cx="11375549" cy="13714413"/>
          </a:xfrm>
          <a:custGeom>
            <a:avLst/>
            <a:gdLst>
              <a:gd name="connsiteX0" fmla="*/ 0 w 11375549"/>
              <a:gd name="connsiteY0" fmla="*/ 0 h 13714413"/>
              <a:gd name="connsiteX1" fmla="*/ 9781720 w 11375549"/>
              <a:gd name="connsiteY1" fmla="*/ 0 h 13714413"/>
              <a:gd name="connsiteX2" fmla="*/ 11342132 w 11375549"/>
              <a:gd name="connsiteY2" fmla="*/ 1915867 h 13714413"/>
              <a:gd name="connsiteX3" fmla="*/ 8921594 w 11375549"/>
              <a:gd name="connsiteY3" fmla="*/ 13714413 h 13714413"/>
              <a:gd name="connsiteX4" fmla="*/ 0 w 11375549"/>
              <a:gd name="connsiteY4" fmla="*/ 13714413 h 13714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5549" h="13714413">
                <a:moveTo>
                  <a:pt x="0" y="0"/>
                </a:moveTo>
                <a:lnTo>
                  <a:pt x="9781720" y="0"/>
                </a:lnTo>
                <a:cubicBezTo>
                  <a:pt x="10789551" y="0"/>
                  <a:pt x="11546211" y="926526"/>
                  <a:pt x="11342132" y="1915867"/>
                </a:cubicBezTo>
                <a:lnTo>
                  <a:pt x="8921594" y="13714413"/>
                </a:lnTo>
                <a:lnTo>
                  <a:pt x="0" y="13714413"/>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5" name="Vrije vorm 4">
            <a:extLst>
              <a:ext uri="{FF2B5EF4-FFF2-40B4-BE49-F238E27FC236}">
                <a16:creationId xmlns:a16="http://schemas.microsoft.com/office/drawing/2014/main" id="{879A54B2-5812-DC65-88FF-B40DDEBABD75}"/>
              </a:ext>
            </a:extLst>
          </p:cNvPr>
          <p:cNvSpPr/>
          <p:nvPr userDrawn="1"/>
        </p:nvSpPr>
        <p:spPr>
          <a:xfrm>
            <a:off x="0" y="5016408"/>
            <a:ext cx="7944148" cy="8699592"/>
          </a:xfrm>
          <a:custGeom>
            <a:avLst/>
            <a:gdLst>
              <a:gd name="connsiteX0" fmla="*/ 0 w 7944148"/>
              <a:gd name="connsiteY0" fmla="*/ 0 h 8699592"/>
              <a:gd name="connsiteX1" fmla="*/ 6791892 w 7944148"/>
              <a:gd name="connsiteY1" fmla="*/ 0 h 8699592"/>
              <a:gd name="connsiteX2" fmla="*/ 7919989 w 7944148"/>
              <a:gd name="connsiteY2" fmla="*/ 1385072 h 8699592"/>
              <a:gd name="connsiteX3" fmla="*/ 6419374 w 7944148"/>
              <a:gd name="connsiteY3" fmla="*/ 8699592 h 8699592"/>
              <a:gd name="connsiteX4" fmla="*/ 0 w 7944148"/>
              <a:gd name="connsiteY4" fmla="*/ 8699592 h 8699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44148" h="8699592">
                <a:moveTo>
                  <a:pt x="0" y="0"/>
                </a:moveTo>
                <a:lnTo>
                  <a:pt x="6791892" y="0"/>
                </a:lnTo>
                <a:cubicBezTo>
                  <a:pt x="7520503" y="0"/>
                  <a:pt x="8067528" y="669830"/>
                  <a:pt x="7919989" y="1385072"/>
                </a:cubicBezTo>
                <a:lnTo>
                  <a:pt x="6419374" y="8699592"/>
                </a:lnTo>
                <a:lnTo>
                  <a:pt x="0" y="8699592"/>
                </a:ln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6" name="Vrije vorm 5">
            <a:extLst>
              <a:ext uri="{FF2B5EF4-FFF2-40B4-BE49-F238E27FC236}">
                <a16:creationId xmlns:a16="http://schemas.microsoft.com/office/drawing/2014/main" id="{6F1DF468-584D-B9AC-3708-BF105C83B491}"/>
              </a:ext>
            </a:extLst>
          </p:cNvPr>
          <p:cNvSpPr/>
          <p:nvPr userDrawn="1"/>
        </p:nvSpPr>
        <p:spPr>
          <a:xfrm>
            <a:off x="1" y="10678257"/>
            <a:ext cx="4651999" cy="3036156"/>
          </a:xfrm>
          <a:custGeom>
            <a:avLst/>
            <a:gdLst>
              <a:gd name="connsiteX0" fmla="*/ 0 w 4651999"/>
              <a:gd name="connsiteY0" fmla="*/ 0 h 3036156"/>
              <a:gd name="connsiteX1" fmla="*/ 3996374 w 4651999"/>
              <a:gd name="connsiteY1" fmla="*/ 0 h 3036156"/>
              <a:gd name="connsiteX2" fmla="*/ 4638254 w 4651999"/>
              <a:gd name="connsiteY2" fmla="*/ 788094 h 3036156"/>
              <a:gd name="connsiteX3" fmla="*/ 4177051 w 4651999"/>
              <a:gd name="connsiteY3" fmla="*/ 3036156 h 3036156"/>
              <a:gd name="connsiteX4" fmla="*/ 0 w 4651999"/>
              <a:gd name="connsiteY4" fmla="*/ 3036156 h 3036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1999" h="3036156">
                <a:moveTo>
                  <a:pt x="0" y="0"/>
                </a:moveTo>
                <a:lnTo>
                  <a:pt x="3996374" y="0"/>
                </a:lnTo>
                <a:cubicBezTo>
                  <a:pt x="4410949" y="0"/>
                  <a:pt x="4722201" y="381128"/>
                  <a:pt x="4638254" y="788094"/>
                </a:cubicBezTo>
                <a:lnTo>
                  <a:pt x="4177051" y="3036156"/>
                </a:lnTo>
                <a:lnTo>
                  <a:pt x="0" y="3036156"/>
                </a:lnTo>
                <a:close/>
              </a:path>
            </a:pathLst>
          </a:cu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pic>
        <p:nvPicPr>
          <p:cNvPr id="3" name="Afbeelding 2">
            <a:extLst>
              <a:ext uri="{FF2B5EF4-FFF2-40B4-BE49-F238E27FC236}">
                <a16:creationId xmlns:a16="http://schemas.microsoft.com/office/drawing/2014/main" id="{C2A0CC43-9D4A-9F05-BB1E-95079A01C4F0}"/>
              </a:ext>
            </a:extLst>
          </p:cNvPr>
          <p:cNvPicPr>
            <a:picLocks noChangeAspect="1"/>
          </p:cNvPicPr>
          <p:nvPr userDrawn="1"/>
        </p:nvPicPr>
        <p:blipFill>
          <a:blip r:embed="rId2"/>
          <a:stretch>
            <a:fillRect/>
          </a:stretch>
        </p:blipFill>
        <p:spPr>
          <a:xfrm>
            <a:off x="21434487" y="12617116"/>
            <a:ext cx="3373096" cy="2887475"/>
          </a:xfrm>
          <a:prstGeom prst="rect">
            <a:avLst/>
          </a:prstGeom>
        </p:spPr>
      </p:pic>
      <p:sp>
        <p:nvSpPr>
          <p:cNvPr id="8" name="Tijdelijke aanduiding voor voettekst 4">
            <a:extLst>
              <a:ext uri="{FF2B5EF4-FFF2-40B4-BE49-F238E27FC236}">
                <a16:creationId xmlns:a16="http://schemas.microsoft.com/office/drawing/2014/main" id="{D524871C-756F-2EB4-4C5C-1C13578694B6}"/>
              </a:ext>
            </a:extLst>
          </p:cNvPr>
          <p:cNvSpPr>
            <a:spLocks noGrp="1"/>
          </p:cNvSpPr>
          <p:nvPr>
            <p:ph type="ftr" sz="quarter" idx="3"/>
          </p:nvPr>
        </p:nvSpPr>
        <p:spPr>
          <a:xfrm>
            <a:off x="12191206" y="12712700"/>
            <a:ext cx="9098411" cy="730250"/>
          </a:xfrm>
          <a:prstGeom prst="rect">
            <a:avLst/>
          </a:prstGeom>
        </p:spPr>
        <p:txBody>
          <a:bodyPr vert="horz" lIns="91440" tIns="45720" rIns="91440" bIns="45720" rtlCol="0" anchor="ctr"/>
          <a:lstStyle>
            <a:lvl1pPr algn="l">
              <a:defRPr sz="3200" b="1" i="0">
                <a:solidFill>
                  <a:schemeClr val="tx1"/>
                </a:solidFill>
                <a:latin typeface="Sofia Sans Extra Condensed Blac" pitchFamily="2" charset="0"/>
              </a:defRPr>
            </a:lvl1pPr>
          </a:lstStyle>
          <a:p>
            <a:endParaRPr lang="nl-NL"/>
          </a:p>
        </p:txBody>
      </p:sp>
      <p:sp>
        <p:nvSpPr>
          <p:cNvPr id="9" name="Slide Number Placeholder 3">
            <a:extLst>
              <a:ext uri="{FF2B5EF4-FFF2-40B4-BE49-F238E27FC236}">
                <a16:creationId xmlns:a16="http://schemas.microsoft.com/office/drawing/2014/main" id="{5C593DD6-DA5B-5064-9FED-8A659C262619}"/>
              </a:ext>
            </a:extLst>
          </p:cNvPr>
          <p:cNvSpPr>
            <a:spLocks noGrp="1"/>
          </p:cNvSpPr>
          <p:nvPr>
            <p:ph type="sldNum" sz="quarter" idx="12"/>
          </p:nvPr>
        </p:nvSpPr>
        <p:spPr>
          <a:xfrm>
            <a:off x="1533525" y="12656311"/>
            <a:ext cx="1724025" cy="803275"/>
          </a:xfrm>
          <a:prstGeom prst="rect">
            <a:avLst/>
          </a:prstGeom>
        </p:spPr>
        <p:txBody>
          <a:bodyPr/>
          <a:lstStyle>
            <a:lvl1pPr algn="l">
              <a:defRPr sz="3200"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12" name="Tijdelijke aanduiding voor datum 3">
            <a:extLst>
              <a:ext uri="{FF2B5EF4-FFF2-40B4-BE49-F238E27FC236}">
                <a16:creationId xmlns:a16="http://schemas.microsoft.com/office/drawing/2014/main" id="{D016ED3E-7551-EBA4-2CF6-4E8148823674}"/>
              </a:ext>
            </a:extLst>
          </p:cNvPr>
          <p:cNvSpPr>
            <a:spLocks noGrp="1"/>
          </p:cNvSpPr>
          <p:nvPr>
            <p:ph type="dt" sz="half" idx="2"/>
          </p:nvPr>
        </p:nvSpPr>
        <p:spPr>
          <a:xfrm>
            <a:off x="4652000" y="12712700"/>
            <a:ext cx="3609097"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
        <p:nvSpPr>
          <p:cNvPr id="2" name="Title Placeholder 1">
            <a:extLst>
              <a:ext uri="{FF2B5EF4-FFF2-40B4-BE49-F238E27FC236}">
                <a16:creationId xmlns:a16="http://schemas.microsoft.com/office/drawing/2014/main" id="{83601FC1-5A3C-05D6-0398-BB06EB7909C0}"/>
              </a:ext>
            </a:extLst>
          </p:cNvPr>
          <p:cNvSpPr>
            <a:spLocks noGrp="1"/>
          </p:cNvSpPr>
          <p:nvPr>
            <p:ph type="title" hasCustomPrompt="1"/>
          </p:nvPr>
        </p:nvSpPr>
        <p:spPr>
          <a:xfrm>
            <a:off x="1533526" y="1536837"/>
            <a:ext cx="8802765" cy="3346817"/>
          </a:xfrm>
          <a:prstGeom prst="rect">
            <a:avLst/>
          </a:prstGeom>
        </p:spPr>
        <p:txBody>
          <a:bodyPr vert="horz" lIns="0" tIns="0" rIns="0" bIns="0" rtlCol="0" anchor="t">
            <a:noAutofit/>
          </a:bodyPr>
          <a:lstStyle>
            <a:lvl1pPr>
              <a:lnSpc>
                <a:spcPct val="70000"/>
              </a:lnSpc>
              <a:defRPr sz="17300" b="1" i="1" cap="all" baseline="0">
                <a:solidFill>
                  <a:schemeClr val="tx1"/>
                </a:solidFill>
                <a:latin typeface="Sofia Sans Extra Condensed Extr" pitchFamily="2" charset="0"/>
              </a:defRPr>
            </a:lvl1pPr>
          </a:lstStyle>
          <a:p>
            <a:r>
              <a:rPr lang="nl-NL"/>
              <a:t>KLIK OM TITEL TE BEWERKEN</a:t>
            </a:r>
            <a:endParaRPr lang="en-US"/>
          </a:p>
        </p:txBody>
      </p:sp>
      <p:sp>
        <p:nvSpPr>
          <p:cNvPr id="7" name="Tijdelijke aanduiding voor tekst 2">
            <a:extLst>
              <a:ext uri="{FF2B5EF4-FFF2-40B4-BE49-F238E27FC236}">
                <a16:creationId xmlns:a16="http://schemas.microsoft.com/office/drawing/2014/main" id="{FBCDE22C-81FD-87CC-EDEA-42FE7DAE16C9}"/>
              </a:ext>
            </a:extLst>
          </p:cNvPr>
          <p:cNvSpPr>
            <a:spLocks noGrp="1"/>
          </p:cNvSpPr>
          <p:nvPr>
            <p:ph type="body" sz="quarter" idx="10" hasCustomPrompt="1"/>
          </p:nvPr>
        </p:nvSpPr>
        <p:spPr>
          <a:xfrm>
            <a:off x="12191206" y="2441389"/>
            <a:ext cx="11649870" cy="9641753"/>
          </a:xfrm>
          <a:prstGeom prst="rect">
            <a:avLst/>
          </a:prstGeom>
        </p:spPr>
        <p:txBody>
          <a:bodyPr>
            <a:normAutofit/>
          </a:bodyPr>
          <a:lstStyle>
            <a:lvl1pPr marL="0" indent="0">
              <a:buNone/>
              <a:defRPr sz="4800">
                <a:solidFill>
                  <a:schemeClr val="tx1"/>
                </a:solidFill>
              </a:defRPr>
            </a:lvl1pPr>
          </a:lstStyle>
          <a:p>
            <a:r>
              <a:rPr lang="nl-NL"/>
              <a:t>Klikken om de tekst te bewerken</a:t>
            </a:r>
            <a:endParaRPr lang="en-US"/>
          </a:p>
        </p:txBody>
      </p:sp>
    </p:spTree>
    <p:extLst>
      <p:ext uri="{BB962C8B-B14F-4D97-AF65-F5344CB8AC3E}">
        <p14:creationId xmlns:p14="http://schemas.microsoft.com/office/powerpoint/2010/main" val="3370288450"/>
      </p:ext>
    </p:extLst>
  </p:cSld>
  <p:clrMapOvr>
    <a:overrideClrMapping bg1="lt1" tx1="dk1" bg2="lt2" tx2="dk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Agenda versie 9">
    <p:bg>
      <p:bgPr>
        <a:solidFill>
          <a:schemeClr val="accent6"/>
        </a:solidFill>
        <a:effectLst/>
      </p:bgPr>
    </p:bg>
    <p:spTree>
      <p:nvGrpSpPr>
        <p:cNvPr id="1" name=""/>
        <p:cNvGrpSpPr/>
        <p:nvPr/>
      </p:nvGrpSpPr>
      <p:grpSpPr>
        <a:xfrm>
          <a:off x="0" y="0"/>
          <a:ext cx="0" cy="0"/>
          <a:chOff x="0" y="0"/>
          <a:chExt cx="0" cy="0"/>
        </a:xfrm>
      </p:grpSpPr>
      <p:sp>
        <p:nvSpPr>
          <p:cNvPr id="3" name="Vrije vorm 2">
            <a:extLst>
              <a:ext uri="{FF2B5EF4-FFF2-40B4-BE49-F238E27FC236}">
                <a16:creationId xmlns:a16="http://schemas.microsoft.com/office/drawing/2014/main" id="{EF30A583-AC28-2A1D-7B5E-3EC00B956B01}"/>
              </a:ext>
            </a:extLst>
          </p:cNvPr>
          <p:cNvSpPr/>
          <p:nvPr userDrawn="1"/>
        </p:nvSpPr>
        <p:spPr>
          <a:xfrm>
            <a:off x="1" y="0"/>
            <a:ext cx="11375549" cy="13714413"/>
          </a:xfrm>
          <a:custGeom>
            <a:avLst/>
            <a:gdLst>
              <a:gd name="connsiteX0" fmla="*/ 0 w 11375549"/>
              <a:gd name="connsiteY0" fmla="*/ 0 h 13714413"/>
              <a:gd name="connsiteX1" fmla="*/ 9781720 w 11375549"/>
              <a:gd name="connsiteY1" fmla="*/ 0 h 13714413"/>
              <a:gd name="connsiteX2" fmla="*/ 11342132 w 11375549"/>
              <a:gd name="connsiteY2" fmla="*/ 1915867 h 13714413"/>
              <a:gd name="connsiteX3" fmla="*/ 8921594 w 11375549"/>
              <a:gd name="connsiteY3" fmla="*/ 13714413 h 13714413"/>
              <a:gd name="connsiteX4" fmla="*/ 0 w 11375549"/>
              <a:gd name="connsiteY4" fmla="*/ 13714413 h 13714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5549" h="13714413">
                <a:moveTo>
                  <a:pt x="0" y="0"/>
                </a:moveTo>
                <a:lnTo>
                  <a:pt x="9781720" y="0"/>
                </a:lnTo>
                <a:cubicBezTo>
                  <a:pt x="10789551" y="0"/>
                  <a:pt x="11546211" y="926526"/>
                  <a:pt x="11342132" y="1915867"/>
                </a:cubicBezTo>
                <a:lnTo>
                  <a:pt x="8921594" y="13714413"/>
                </a:lnTo>
                <a:lnTo>
                  <a:pt x="0" y="13714413"/>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4" name="Vrije vorm 3">
            <a:extLst>
              <a:ext uri="{FF2B5EF4-FFF2-40B4-BE49-F238E27FC236}">
                <a16:creationId xmlns:a16="http://schemas.microsoft.com/office/drawing/2014/main" id="{CB17454E-FB02-00BD-B371-2308A2C00918}"/>
              </a:ext>
            </a:extLst>
          </p:cNvPr>
          <p:cNvSpPr/>
          <p:nvPr userDrawn="1"/>
        </p:nvSpPr>
        <p:spPr>
          <a:xfrm>
            <a:off x="0" y="5016408"/>
            <a:ext cx="7944148" cy="8699592"/>
          </a:xfrm>
          <a:custGeom>
            <a:avLst/>
            <a:gdLst>
              <a:gd name="connsiteX0" fmla="*/ 0 w 7944148"/>
              <a:gd name="connsiteY0" fmla="*/ 0 h 8699592"/>
              <a:gd name="connsiteX1" fmla="*/ 6791892 w 7944148"/>
              <a:gd name="connsiteY1" fmla="*/ 0 h 8699592"/>
              <a:gd name="connsiteX2" fmla="*/ 7919989 w 7944148"/>
              <a:gd name="connsiteY2" fmla="*/ 1385072 h 8699592"/>
              <a:gd name="connsiteX3" fmla="*/ 6419374 w 7944148"/>
              <a:gd name="connsiteY3" fmla="*/ 8699592 h 8699592"/>
              <a:gd name="connsiteX4" fmla="*/ 0 w 7944148"/>
              <a:gd name="connsiteY4" fmla="*/ 8699592 h 8699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44148" h="8699592">
                <a:moveTo>
                  <a:pt x="0" y="0"/>
                </a:moveTo>
                <a:lnTo>
                  <a:pt x="6791892" y="0"/>
                </a:lnTo>
                <a:cubicBezTo>
                  <a:pt x="7520503" y="0"/>
                  <a:pt x="8067528" y="669830"/>
                  <a:pt x="7919989" y="1385072"/>
                </a:cubicBezTo>
                <a:lnTo>
                  <a:pt x="6419374" y="8699592"/>
                </a:lnTo>
                <a:lnTo>
                  <a:pt x="0" y="8699592"/>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sp>
        <p:nvSpPr>
          <p:cNvPr id="6" name="Vrije vorm 5">
            <a:extLst>
              <a:ext uri="{FF2B5EF4-FFF2-40B4-BE49-F238E27FC236}">
                <a16:creationId xmlns:a16="http://schemas.microsoft.com/office/drawing/2014/main" id="{6130B513-51A4-DFB2-62AC-C1F5D95E2D1B}"/>
              </a:ext>
            </a:extLst>
          </p:cNvPr>
          <p:cNvSpPr/>
          <p:nvPr userDrawn="1"/>
        </p:nvSpPr>
        <p:spPr>
          <a:xfrm>
            <a:off x="1" y="10678257"/>
            <a:ext cx="4651999" cy="3036156"/>
          </a:xfrm>
          <a:custGeom>
            <a:avLst/>
            <a:gdLst>
              <a:gd name="connsiteX0" fmla="*/ 0 w 4651999"/>
              <a:gd name="connsiteY0" fmla="*/ 0 h 3036156"/>
              <a:gd name="connsiteX1" fmla="*/ 3996374 w 4651999"/>
              <a:gd name="connsiteY1" fmla="*/ 0 h 3036156"/>
              <a:gd name="connsiteX2" fmla="*/ 4638254 w 4651999"/>
              <a:gd name="connsiteY2" fmla="*/ 788094 h 3036156"/>
              <a:gd name="connsiteX3" fmla="*/ 4177051 w 4651999"/>
              <a:gd name="connsiteY3" fmla="*/ 3036156 h 3036156"/>
              <a:gd name="connsiteX4" fmla="*/ 0 w 4651999"/>
              <a:gd name="connsiteY4" fmla="*/ 3036156 h 3036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1999" h="3036156">
                <a:moveTo>
                  <a:pt x="0" y="0"/>
                </a:moveTo>
                <a:lnTo>
                  <a:pt x="3996374" y="0"/>
                </a:lnTo>
                <a:cubicBezTo>
                  <a:pt x="4410949" y="0"/>
                  <a:pt x="4722201" y="381128"/>
                  <a:pt x="4638254" y="788094"/>
                </a:cubicBezTo>
                <a:lnTo>
                  <a:pt x="4177051" y="3036156"/>
                </a:lnTo>
                <a:lnTo>
                  <a:pt x="0" y="3036156"/>
                </a:lnTo>
                <a:close/>
              </a:path>
            </a:pathLst>
          </a:cu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b="0" i="0">
              <a:latin typeface="Hanken Grotesk Light" pitchFamily="2" charset="77"/>
            </a:endParaRPr>
          </a:p>
        </p:txBody>
      </p:sp>
      <p:pic>
        <p:nvPicPr>
          <p:cNvPr id="5" name="Afbeelding 4">
            <a:extLst>
              <a:ext uri="{FF2B5EF4-FFF2-40B4-BE49-F238E27FC236}">
                <a16:creationId xmlns:a16="http://schemas.microsoft.com/office/drawing/2014/main" id="{416674D2-B1C9-3884-7FB0-C646A1C7BC07}"/>
              </a:ext>
            </a:extLst>
          </p:cNvPr>
          <p:cNvPicPr>
            <a:picLocks noChangeAspect="1"/>
          </p:cNvPicPr>
          <p:nvPr userDrawn="1"/>
        </p:nvPicPr>
        <p:blipFill>
          <a:blip r:embed="rId2"/>
          <a:stretch>
            <a:fillRect/>
          </a:stretch>
        </p:blipFill>
        <p:spPr>
          <a:xfrm>
            <a:off x="21434487" y="12617116"/>
            <a:ext cx="3373096" cy="2887475"/>
          </a:xfrm>
          <a:prstGeom prst="rect">
            <a:avLst/>
          </a:prstGeom>
        </p:spPr>
      </p:pic>
      <p:sp>
        <p:nvSpPr>
          <p:cNvPr id="2" name="Slide Number Placeholder 3">
            <a:extLst>
              <a:ext uri="{FF2B5EF4-FFF2-40B4-BE49-F238E27FC236}">
                <a16:creationId xmlns:a16="http://schemas.microsoft.com/office/drawing/2014/main" id="{BF1D17E0-6726-BDC5-DC7C-C4FA8414A7E8}"/>
              </a:ext>
            </a:extLst>
          </p:cNvPr>
          <p:cNvSpPr>
            <a:spLocks noGrp="1"/>
          </p:cNvSpPr>
          <p:nvPr>
            <p:ph type="sldNum" sz="quarter" idx="12"/>
          </p:nvPr>
        </p:nvSpPr>
        <p:spPr>
          <a:xfrm>
            <a:off x="1533525" y="12656311"/>
            <a:ext cx="1724025" cy="803275"/>
          </a:xfrm>
          <a:prstGeom prst="rect">
            <a:avLst/>
          </a:prstGeom>
        </p:spPr>
        <p:txBody>
          <a:bodyPr/>
          <a:lstStyle>
            <a:lvl1pPr algn="l">
              <a:defRPr sz="3200"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8" name="Tijdelijke aanduiding voor voettekst 4">
            <a:extLst>
              <a:ext uri="{FF2B5EF4-FFF2-40B4-BE49-F238E27FC236}">
                <a16:creationId xmlns:a16="http://schemas.microsoft.com/office/drawing/2014/main" id="{6CDB4B50-6335-4A08-85A5-6E65A209BB47}"/>
              </a:ext>
            </a:extLst>
          </p:cNvPr>
          <p:cNvSpPr>
            <a:spLocks noGrp="1"/>
          </p:cNvSpPr>
          <p:nvPr>
            <p:ph type="ftr" sz="quarter" idx="3"/>
          </p:nvPr>
        </p:nvSpPr>
        <p:spPr>
          <a:xfrm>
            <a:off x="12191206" y="12712700"/>
            <a:ext cx="9243281" cy="730250"/>
          </a:xfrm>
          <a:prstGeom prst="rect">
            <a:avLst/>
          </a:prstGeom>
        </p:spPr>
        <p:txBody>
          <a:bodyPr vert="horz" lIns="91440" tIns="45720" rIns="91440" bIns="45720" rtlCol="0" anchor="ctr"/>
          <a:lstStyle>
            <a:lvl1pPr algn="l">
              <a:defRPr sz="3200" b="1" i="0">
                <a:solidFill>
                  <a:schemeClr val="tx1">
                    <a:tint val="82000"/>
                  </a:schemeClr>
                </a:solidFill>
                <a:latin typeface="Sofia Sans Extra Condensed Blac" pitchFamily="2" charset="0"/>
              </a:defRPr>
            </a:lvl1pPr>
          </a:lstStyle>
          <a:p>
            <a:endParaRPr lang="nl-NL"/>
          </a:p>
        </p:txBody>
      </p:sp>
      <p:sp>
        <p:nvSpPr>
          <p:cNvPr id="7" name="Tijdelijke aanduiding voor datum 3">
            <a:extLst>
              <a:ext uri="{FF2B5EF4-FFF2-40B4-BE49-F238E27FC236}">
                <a16:creationId xmlns:a16="http://schemas.microsoft.com/office/drawing/2014/main" id="{9344AE3C-E79B-BF87-BA45-8F16DD07A093}"/>
              </a:ext>
            </a:extLst>
          </p:cNvPr>
          <p:cNvSpPr>
            <a:spLocks noGrp="1"/>
          </p:cNvSpPr>
          <p:nvPr>
            <p:ph type="dt" sz="half" idx="2"/>
          </p:nvPr>
        </p:nvSpPr>
        <p:spPr>
          <a:xfrm>
            <a:off x="4652000" y="12712700"/>
            <a:ext cx="3609097" cy="730250"/>
          </a:xfrm>
          <a:prstGeom prst="rect">
            <a:avLst/>
          </a:prstGeom>
        </p:spPr>
        <p:txBody>
          <a:bodyPr vert="horz" lIns="91440" tIns="45720" rIns="91440" bIns="45720" rtlCol="0" anchor="ctr"/>
          <a:lstStyle>
            <a:lvl1pPr algn="l">
              <a:defRPr sz="3200" b="1" i="0">
                <a:solidFill>
                  <a:schemeClr val="tx1"/>
                </a:solidFill>
                <a:latin typeface="Sofia Sans Extra Condensed Blac" pitchFamily="2" charset="0"/>
              </a:defRPr>
            </a:lvl1pPr>
          </a:lstStyle>
          <a:p>
            <a:endParaRPr lang="nl-NL"/>
          </a:p>
        </p:txBody>
      </p:sp>
      <p:sp>
        <p:nvSpPr>
          <p:cNvPr id="9" name="Title Placeholder 1">
            <a:extLst>
              <a:ext uri="{FF2B5EF4-FFF2-40B4-BE49-F238E27FC236}">
                <a16:creationId xmlns:a16="http://schemas.microsoft.com/office/drawing/2014/main" id="{7CC3DDFC-9B13-867D-CF1F-7D398DFDB7AD}"/>
              </a:ext>
            </a:extLst>
          </p:cNvPr>
          <p:cNvSpPr>
            <a:spLocks noGrp="1"/>
          </p:cNvSpPr>
          <p:nvPr>
            <p:ph type="title" hasCustomPrompt="1"/>
          </p:nvPr>
        </p:nvSpPr>
        <p:spPr>
          <a:xfrm>
            <a:off x="1533526" y="1536837"/>
            <a:ext cx="8802765" cy="3346817"/>
          </a:xfrm>
          <a:prstGeom prst="rect">
            <a:avLst/>
          </a:prstGeom>
        </p:spPr>
        <p:txBody>
          <a:bodyPr vert="horz" lIns="0" tIns="0" rIns="0" bIns="0" rtlCol="0" anchor="t">
            <a:noAutofit/>
          </a:bodyPr>
          <a:lstStyle>
            <a:lvl1pPr>
              <a:lnSpc>
                <a:spcPct val="70000"/>
              </a:lnSpc>
              <a:defRPr sz="17300" b="1" i="1" cap="all" baseline="0">
                <a:solidFill>
                  <a:schemeClr val="bg1"/>
                </a:solidFill>
                <a:latin typeface="Sofia Sans Extra Condensed Extr" pitchFamily="2" charset="0"/>
              </a:defRPr>
            </a:lvl1pPr>
          </a:lstStyle>
          <a:p>
            <a:r>
              <a:rPr lang="nl-NL"/>
              <a:t>KLIK OM TITEL TE BEWERKEN</a:t>
            </a:r>
            <a:endParaRPr lang="en-US"/>
          </a:p>
        </p:txBody>
      </p:sp>
      <p:sp>
        <p:nvSpPr>
          <p:cNvPr id="11" name="Tijdelijke aanduiding voor tekst 2">
            <a:extLst>
              <a:ext uri="{FF2B5EF4-FFF2-40B4-BE49-F238E27FC236}">
                <a16:creationId xmlns:a16="http://schemas.microsoft.com/office/drawing/2014/main" id="{C5679B59-A3B8-AB81-35BE-E88D2D0771C3}"/>
              </a:ext>
            </a:extLst>
          </p:cNvPr>
          <p:cNvSpPr>
            <a:spLocks noGrp="1"/>
          </p:cNvSpPr>
          <p:nvPr>
            <p:ph type="body" sz="quarter" idx="10" hasCustomPrompt="1"/>
          </p:nvPr>
        </p:nvSpPr>
        <p:spPr>
          <a:xfrm>
            <a:off x="12191206" y="2441389"/>
            <a:ext cx="11649870" cy="9641753"/>
          </a:xfrm>
          <a:prstGeom prst="rect">
            <a:avLst/>
          </a:prstGeom>
        </p:spPr>
        <p:txBody>
          <a:bodyPr>
            <a:normAutofit/>
          </a:bodyPr>
          <a:lstStyle>
            <a:lvl1pPr marL="0" indent="0">
              <a:buNone/>
              <a:defRPr sz="4800">
                <a:solidFill>
                  <a:schemeClr val="tx1"/>
                </a:solidFill>
              </a:defRPr>
            </a:lvl1pPr>
          </a:lstStyle>
          <a:p>
            <a:r>
              <a:rPr lang="nl-NL"/>
              <a:t>Klikken om de tekst te bewerken</a:t>
            </a:r>
            <a:endParaRPr lang="en-US"/>
          </a:p>
        </p:txBody>
      </p:sp>
    </p:spTree>
    <p:extLst>
      <p:ext uri="{BB962C8B-B14F-4D97-AF65-F5344CB8AC3E}">
        <p14:creationId xmlns:p14="http://schemas.microsoft.com/office/powerpoint/2010/main" val="2855772151"/>
      </p:ext>
    </p:extLst>
  </p:cSld>
  <p:clrMapOvr>
    <a:overrideClrMapping bg1="dk1" tx1="lt1" bg2="dk2" tx2="lt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Eindslide - rood">
    <p:bg>
      <p:bgRef idx="1001">
        <a:schemeClr val="bg2"/>
      </p:bgRef>
    </p:bg>
    <p:spTree>
      <p:nvGrpSpPr>
        <p:cNvPr id="1" name=""/>
        <p:cNvGrpSpPr/>
        <p:nvPr/>
      </p:nvGrpSpPr>
      <p:grpSpPr>
        <a:xfrm>
          <a:off x="0" y="0"/>
          <a:ext cx="0" cy="0"/>
          <a:chOff x="0" y="0"/>
          <a:chExt cx="0" cy="0"/>
        </a:xfrm>
      </p:grpSpPr>
      <p:sp>
        <p:nvSpPr>
          <p:cNvPr id="3" name="Vrije vorm 2">
            <a:extLst>
              <a:ext uri="{FF2B5EF4-FFF2-40B4-BE49-F238E27FC236}">
                <a16:creationId xmlns:a16="http://schemas.microsoft.com/office/drawing/2014/main" id="{EBFB60F1-27BF-26F3-E10D-F653F8CE4AE7}"/>
              </a:ext>
            </a:extLst>
          </p:cNvPr>
          <p:cNvSpPr/>
          <p:nvPr userDrawn="1"/>
        </p:nvSpPr>
        <p:spPr>
          <a:xfrm>
            <a:off x="19345090"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1" name="Vrije vorm 10">
            <a:extLst>
              <a:ext uri="{FF2B5EF4-FFF2-40B4-BE49-F238E27FC236}">
                <a16:creationId xmlns:a16="http://schemas.microsoft.com/office/drawing/2014/main" id="{D0CAC2D2-1D79-1C0D-29A1-905217BA7B9C}"/>
              </a:ext>
            </a:extLst>
          </p:cNvPr>
          <p:cNvSpPr/>
          <p:nvPr userDrawn="1"/>
        </p:nvSpPr>
        <p:spPr>
          <a:xfrm>
            <a:off x="17395354" y="3807856"/>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pic>
        <p:nvPicPr>
          <p:cNvPr id="4" name="Afbeelding 3">
            <a:extLst>
              <a:ext uri="{FF2B5EF4-FFF2-40B4-BE49-F238E27FC236}">
                <a16:creationId xmlns:a16="http://schemas.microsoft.com/office/drawing/2014/main" id="{85D90EBC-0A71-F543-06EA-33DE34F596B3}"/>
              </a:ext>
            </a:extLst>
          </p:cNvPr>
          <p:cNvPicPr>
            <a:picLocks noChangeAspect="1"/>
          </p:cNvPicPr>
          <p:nvPr userDrawn="1"/>
        </p:nvPicPr>
        <p:blipFill>
          <a:blip r:embed="rId2"/>
          <a:stretch>
            <a:fillRect/>
          </a:stretch>
        </p:blipFill>
        <p:spPr>
          <a:xfrm>
            <a:off x="1584325" y="11607799"/>
            <a:ext cx="3302748" cy="966177"/>
          </a:xfrm>
          <a:prstGeom prst="rect">
            <a:avLst/>
          </a:prstGeom>
        </p:spPr>
      </p:pic>
      <p:sp>
        <p:nvSpPr>
          <p:cNvPr id="6" name="Title Placeholder 1">
            <a:extLst>
              <a:ext uri="{FF2B5EF4-FFF2-40B4-BE49-F238E27FC236}">
                <a16:creationId xmlns:a16="http://schemas.microsoft.com/office/drawing/2014/main" id="{A313FCC5-CEC0-B298-D083-B2CC6E06A96C}"/>
              </a:ext>
            </a:extLst>
          </p:cNvPr>
          <p:cNvSpPr>
            <a:spLocks noGrp="1"/>
          </p:cNvSpPr>
          <p:nvPr>
            <p:ph type="title" hasCustomPrompt="1"/>
          </p:nvPr>
        </p:nvSpPr>
        <p:spPr>
          <a:xfrm>
            <a:off x="1533525" y="1536837"/>
            <a:ext cx="15768601" cy="3753620"/>
          </a:xfrm>
          <a:prstGeom prst="rect">
            <a:avLst/>
          </a:prstGeom>
        </p:spPr>
        <p:txBody>
          <a:bodyPr vert="horz" lIns="0" tIns="0" rIns="0" bIns="0" rtlCol="0" anchor="t">
            <a:noAutofit/>
          </a:bodyPr>
          <a:lstStyle>
            <a:lvl1pPr>
              <a:defRPr sz="17300" b="1" i="1" cap="all" baseline="0">
                <a:solidFill>
                  <a:schemeClr val="tx1"/>
                </a:solidFill>
                <a:latin typeface="Sofia Sans Extra Condensed Extr" pitchFamily="2" charset="0"/>
              </a:defRPr>
            </a:lvl1pPr>
          </a:lstStyle>
          <a:p>
            <a:r>
              <a:rPr lang="nl-NL"/>
              <a:t>KLIK OM TITEL TE BEWERKEN</a:t>
            </a:r>
            <a:endParaRPr lang="en-US"/>
          </a:p>
        </p:txBody>
      </p:sp>
      <p:sp>
        <p:nvSpPr>
          <p:cNvPr id="9" name="Freeform 3">
            <a:extLst>
              <a:ext uri="{FF2B5EF4-FFF2-40B4-BE49-F238E27FC236}">
                <a16:creationId xmlns:a16="http://schemas.microsoft.com/office/drawing/2014/main" id="{95165F57-FD64-195D-B001-1FE88F63F023}"/>
              </a:ext>
            </a:extLst>
          </p:cNvPr>
          <p:cNvSpPr>
            <a:spLocks noChangeArrowheads="1"/>
          </p:cNvSpPr>
          <p:nvPr userDrawn="1"/>
        </p:nvSpPr>
        <p:spPr bwMode="auto">
          <a:xfrm>
            <a:off x="15692114" y="8077371"/>
            <a:ext cx="6675963" cy="5638629"/>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tx2"/>
          </a:solidFill>
          <a:ln>
            <a:noFill/>
          </a:ln>
          <a:effectLst/>
        </p:spPr>
        <p:txBody>
          <a:bodyPr wrap="none" anchor="ctr"/>
          <a:lstStyle/>
          <a:p>
            <a:endParaRPr lang="nl-NL"/>
          </a:p>
        </p:txBody>
      </p:sp>
      <p:sp>
        <p:nvSpPr>
          <p:cNvPr id="2" name="Tijdelijke aanduiding voor tekst 2">
            <a:extLst>
              <a:ext uri="{FF2B5EF4-FFF2-40B4-BE49-F238E27FC236}">
                <a16:creationId xmlns:a16="http://schemas.microsoft.com/office/drawing/2014/main" id="{67067DF8-B415-59CE-5CBD-F1C152DBC3B3}"/>
              </a:ext>
            </a:extLst>
          </p:cNvPr>
          <p:cNvSpPr>
            <a:spLocks noGrp="1"/>
          </p:cNvSpPr>
          <p:nvPr>
            <p:ph type="body" sz="quarter" idx="10" hasCustomPrompt="1"/>
          </p:nvPr>
        </p:nvSpPr>
        <p:spPr>
          <a:xfrm>
            <a:off x="1530481" y="5863764"/>
            <a:ext cx="12312650" cy="4659313"/>
          </a:xfrm>
          <a:prstGeom prst="rect">
            <a:avLst/>
          </a:prstGeom>
        </p:spPr>
        <p:txBody>
          <a:bodyPr/>
          <a:lstStyle>
            <a:lvl1pPr marL="0" indent="0">
              <a:buNone/>
              <a:defRPr sz="4400">
                <a:solidFill>
                  <a:schemeClr val="tx1"/>
                </a:solidFill>
              </a:defRPr>
            </a:lvl1pPr>
          </a:lstStyle>
          <a:p>
            <a:r>
              <a:rPr lang="nl-NL"/>
              <a:t>Klikken om de tekst te bewerken</a:t>
            </a:r>
            <a:endParaRPr lang="en-US"/>
          </a:p>
        </p:txBody>
      </p:sp>
    </p:spTree>
    <p:extLst>
      <p:ext uri="{BB962C8B-B14F-4D97-AF65-F5344CB8AC3E}">
        <p14:creationId xmlns:p14="http://schemas.microsoft.com/office/powerpoint/2010/main" val="982941449"/>
      </p:ext>
    </p:extLst>
  </p:cSld>
  <p:clrMapOvr>
    <a:overrideClrMapping bg1="dk1" tx1="lt1" bg2="dk2" tx2="lt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681" y="4260851"/>
            <a:ext cx="20725051" cy="2940050"/>
          </a:xfrm>
        </p:spPr>
        <p:txBody>
          <a:bodyPr/>
          <a:lstStyle/>
          <a:p>
            <a:r>
              <a:rPr lang="en-US"/>
              <a:t>Click to edit Master title style</a:t>
            </a:r>
          </a:p>
        </p:txBody>
      </p:sp>
      <p:sp>
        <p:nvSpPr>
          <p:cNvPr id="3" name="Subtitle 2"/>
          <p:cNvSpPr>
            <a:spLocks noGrp="1"/>
          </p:cNvSpPr>
          <p:nvPr>
            <p:ph type="subTitle" idx="1"/>
          </p:nvPr>
        </p:nvSpPr>
        <p:spPr>
          <a:xfrm>
            <a:off x="3657362" y="7772400"/>
            <a:ext cx="17067689" cy="3505200"/>
          </a:xfrm>
        </p:spPr>
        <p:txBody>
          <a:bodyPr/>
          <a:lstStyle>
            <a:lvl1pPr marL="0" indent="0" algn="ctr">
              <a:buNone/>
              <a:defRPr>
                <a:solidFill>
                  <a:schemeClr val="tx1">
                    <a:tint val="75000"/>
                  </a:schemeClr>
                </a:solidFill>
              </a:defRPr>
            </a:lvl1pPr>
            <a:lvl2pPr marL="914400" indent="0" algn="ctr">
              <a:buNone/>
              <a:defRPr>
                <a:solidFill>
                  <a:schemeClr val="tx1">
                    <a:tint val="75000"/>
                  </a:schemeClr>
                </a:solidFill>
              </a:defRPr>
            </a:lvl2pPr>
            <a:lvl3pPr marL="1828800" indent="0" algn="ctr">
              <a:buNone/>
              <a:defRPr>
                <a:solidFill>
                  <a:schemeClr val="tx1">
                    <a:tint val="75000"/>
                  </a:schemeClr>
                </a:solidFill>
              </a:defRPr>
            </a:lvl3pPr>
            <a:lvl4pPr marL="2743200" indent="0" algn="ctr">
              <a:buNone/>
              <a:defRPr>
                <a:solidFill>
                  <a:schemeClr val="tx1">
                    <a:tint val="75000"/>
                  </a:schemeClr>
                </a:solidFill>
              </a:defRPr>
            </a:lvl4pPr>
            <a:lvl5pPr marL="3657600" indent="0" algn="ctr">
              <a:buNone/>
              <a:defRPr>
                <a:solidFill>
                  <a:schemeClr val="tx1">
                    <a:tint val="75000"/>
                  </a:schemeClr>
                </a:solidFill>
              </a:defRPr>
            </a:lvl5pPr>
            <a:lvl6pPr marL="4572000" indent="0" algn="ctr">
              <a:buNone/>
              <a:defRPr>
                <a:solidFill>
                  <a:schemeClr val="tx1">
                    <a:tint val="75000"/>
                  </a:schemeClr>
                </a:solidFill>
              </a:defRPr>
            </a:lvl6pPr>
            <a:lvl7pPr marL="5486400" indent="0" algn="ctr">
              <a:buNone/>
              <a:defRPr>
                <a:solidFill>
                  <a:schemeClr val="tx1">
                    <a:tint val="75000"/>
                  </a:schemeClr>
                </a:solidFill>
              </a:defRPr>
            </a:lvl7pPr>
            <a:lvl8pPr marL="6400800" indent="0" algn="ctr">
              <a:buNone/>
              <a:defRPr>
                <a:solidFill>
                  <a:schemeClr val="tx1">
                    <a:tint val="75000"/>
                  </a:schemeClr>
                </a:solidFill>
              </a:defRPr>
            </a:lvl8pPr>
            <a:lvl9pPr marL="7315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‹nr.›</a:t>
            </a:fld>
            <a:endParaRPr lang="en-US"/>
          </a:p>
        </p:txBody>
      </p:sp>
    </p:spTree>
    <p:extLst>
      <p:ext uri="{BB962C8B-B14F-4D97-AF65-F5344CB8AC3E}">
        <p14:creationId xmlns:p14="http://schemas.microsoft.com/office/powerpoint/2010/main" val="49347671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‹nr.›</a:t>
            </a:fld>
            <a:endParaRPr lang="en-US"/>
          </a:p>
        </p:txBody>
      </p:sp>
    </p:spTree>
    <p:extLst>
      <p:ext uri="{BB962C8B-B14F-4D97-AF65-F5344CB8AC3E}">
        <p14:creationId xmlns:p14="http://schemas.microsoft.com/office/powerpoint/2010/main" val="237485107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4147B-1A2B-3059-994C-16DF5163904E}"/>
              </a:ext>
            </a:extLst>
          </p:cNvPr>
          <p:cNvSpPr>
            <a:spLocks noGrp="1"/>
          </p:cNvSpPr>
          <p:nvPr>
            <p:ph type="ctrTitle" hasCustomPrompt="1"/>
          </p:nvPr>
        </p:nvSpPr>
        <p:spPr>
          <a:xfrm>
            <a:off x="1533525" y="1457325"/>
            <a:ext cx="21315363" cy="5562601"/>
          </a:xfrm>
          <a:prstGeom prst="rect">
            <a:avLst/>
          </a:prstGeom>
        </p:spPr>
        <p:txBody>
          <a:bodyPr anchor="b"/>
          <a:lstStyle>
            <a:lvl1pPr algn="ctr">
              <a:defRPr sz="11999" b="1" i="1" cap="all" baseline="0">
                <a:latin typeface="Sofia Sans Extra Condensed Extr" pitchFamily="2" charset="0"/>
              </a:defRPr>
            </a:lvl1pPr>
          </a:lstStyle>
          <a:p>
            <a:r>
              <a:rPr lang="nl-NL"/>
              <a:t>KLIK OM TITEL TE BEWERKEN</a:t>
            </a:r>
            <a:endParaRPr lang="en-US"/>
          </a:p>
        </p:txBody>
      </p:sp>
      <p:sp>
        <p:nvSpPr>
          <p:cNvPr id="3" name="Subtitle 2">
            <a:extLst>
              <a:ext uri="{FF2B5EF4-FFF2-40B4-BE49-F238E27FC236}">
                <a16:creationId xmlns:a16="http://schemas.microsoft.com/office/drawing/2014/main" id="{C1E64002-1DF2-8FBF-AD17-067A832DFEB5}"/>
              </a:ext>
            </a:extLst>
          </p:cNvPr>
          <p:cNvSpPr>
            <a:spLocks noGrp="1"/>
          </p:cNvSpPr>
          <p:nvPr>
            <p:ph type="subTitle" idx="1" hasCustomPrompt="1"/>
          </p:nvPr>
        </p:nvSpPr>
        <p:spPr>
          <a:xfrm>
            <a:off x="1533525" y="7204076"/>
            <a:ext cx="21315363" cy="4981574"/>
          </a:xfrm>
          <a:prstGeom prst="rect">
            <a:avLst/>
          </a:prstGeom>
        </p:spPr>
        <p:txBody>
          <a:bodyPr/>
          <a:lstStyle>
            <a:lvl1pPr marL="0" indent="0" algn="ctr">
              <a:buNone/>
              <a:defRPr sz="48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7" name="Tijdelijke aanduiding voor voettekst 4">
            <a:extLst>
              <a:ext uri="{FF2B5EF4-FFF2-40B4-BE49-F238E27FC236}">
                <a16:creationId xmlns:a16="http://schemas.microsoft.com/office/drawing/2014/main" id="{2BDABCAC-01D9-8241-A768-11CD027D80DF}"/>
              </a:ext>
            </a:extLst>
          </p:cNvPr>
          <p:cNvSpPr>
            <a:spLocks noGrp="1"/>
          </p:cNvSpPr>
          <p:nvPr>
            <p:ph type="ftr" sz="quarter" idx="3"/>
          </p:nvPr>
        </p:nvSpPr>
        <p:spPr>
          <a:xfrm>
            <a:off x="3543300" y="12653897"/>
            <a:ext cx="1532117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E2222058-4BDB-F958-BBDB-B1F292953007}"/>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8" name="Tijdelijke aanduiding voor datum 3">
            <a:extLst>
              <a:ext uri="{FF2B5EF4-FFF2-40B4-BE49-F238E27FC236}">
                <a16:creationId xmlns:a16="http://schemas.microsoft.com/office/drawing/2014/main" id="{6E2D1E01-AD85-8E57-EDC1-3954B31865D7}"/>
              </a:ext>
            </a:extLst>
          </p:cNvPr>
          <p:cNvSpPr>
            <a:spLocks noGrp="1"/>
          </p:cNvSpPr>
          <p:nvPr>
            <p:ph type="dt" sz="half" idx="2"/>
          </p:nvPr>
        </p:nvSpPr>
        <p:spPr>
          <a:xfrm>
            <a:off x="19246529"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83723689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el en object/tekst">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137460EA-7EE6-20C1-6FE0-0B84A6182E5C}"/>
              </a:ext>
            </a:extLst>
          </p:cNvPr>
          <p:cNvSpPr>
            <a:spLocks noGrp="1"/>
          </p:cNvSpPr>
          <p:nvPr>
            <p:ph idx="1" hasCustomPrompt="1"/>
          </p:nvPr>
        </p:nvSpPr>
        <p:spPr>
          <a:xfrm>
            <a:off x="1533525" y="3816626"/>
            <a:ext cx="21315363" cy="8369024"/>
          </a:xfrm>
          <a:prstGeom prst="rect">
            <a:avLst/>
          </a:prstGeom>
        </p:spPr>
        <p:txBody>
          <a:bodyPr/>
          <a:lstStyle/>
          <a:p>
            <a:pPr lvl="0"/>
            <a:r>
              <a:rPr lang="nl-NL"/>
              <a:t>Klikken om de tekst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3" name="Title Placeholder 1">
            <a:extLst>
              <a:ext uri="{FF2B5EF4-FFF2-40B4-BE49-F238E27FC236}">
                <a16:creationId xmlns:a16="http://schemas.microsoft.com/office/drawing/2014/main" id="{2E92583E-746F-0EB8-D1C8-354A67FA0C99}"/>
              </a:ext>
            </a:extLst>
          </p:cNvPr>
          <p:cNvSpPr>
            <a:spLocks noGrp="1"/>
          </p:cNvSpPr>
          <p:nvPr>
            <p:ph type="title" hasCustomPrompt="1"/>
          </p:nvPr>
        </p:nvSpPr>
        <p:spPr>
          <a:xfrm>
            <a:off x="1533525" y="1536837"/>
            <a:ext cx="21315363" cy="1444901"/>
          </a:xfrm>
          <a:prstGeom prst="rect">
            <a:avLst/>
          </a:prstGeom>
        </p:spPr>
        <p:txBody>
          <a:bodyPr vert="horz" lIns="0" tIns="0" rIns="0" bIns="0" rtlCol="0" anchor="t">
            <a:noAutofit/>
          </a:bodyPr>
          <a:lstStyle>
            <a:lvl1pPr>
              <a:defRPr b="1" i="1" cap="all" baseline="0">
                <a:latin typeface="Sofia Sans Extra Condensed Extr" pitchFamily="2" charset="0"/>
              </a:defRPr>
            </a:lvl1pPr>
          </a:lstStyle>
          <a:p>
            <a:r>
              <a:rPr lang="nl-NL"/>
              <a:t>KLIK OM TITEL TE BEWERKEN</a:t>
            </a:r>
            <a:endParaRPr lang="en-US"/>
          </a:p>
        </p:txBody>
      </p:sp>
      <p:sp>
        <p:nvSpPr>
          <p:cNvPr id="4" name="Tijdelijke aanduiding voor voettekst 4">
            <a:extLst>
              <a:ext uri="{FF2B5EF4-FFF2-40B4-BE49-F238E27FC236}">
                <a16:creationId xmlns:a16="http://schemas.microsoft.com/office/drawing/2014/main" id="{9D622506-8CE0-6EF3-3915-C31A20C359FE}"/>
              </a:ext>
            </a:extLst>
          </p:cNvPr>
          <p:cNvSpPr>
            <a:spLocks noGrp="1"/>
          </p:cNvSpPr>
          <p:nvPr>
            <p:ph type="ftr" sz="quarter" idx="3"/>
          </p:nvPr>
        </p:nvSpPr>
        <p:spPr>
          <a:xfrm>
            <a:off x="3543300" y="12653897"/>
            <a:ext cx="1532117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7" name="Slide Number Placeholder 5">
            <a:extLst>
              <a:ext uri="{FF2B5EF4-FFF2-40B4-BE49-F238E27FC236}">
                <a16:creationId xmlns:a16="http://schemas.microsoft.com/office/drawing/2014/main" id="{5F7BF9AB-5A3B-A3D8-265A-C12EDE6A26F9}"/>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8" name="Tijdelijke aanduiding voor datum 3">
            <a:extLst>
              <a:ext uri="{FF2B5EF4-FFF2-40B4-BE49-F238E27FC236}">
                <a16:creationId xmlns:a16="http://schemas.microsoft.com/office/drawing/2014/main" id="{5393D89E-4473-81C1-C07D-A98265CF8614}"/>
              </a:ext>
            </a:extLst>
          </p:cNvPr>
          <p:cNvSpPr>
            <a:spLocks noGrp="1"/>
          </p:cNvSpPr>
          <p:nvPr>
            <p:ph type="dt" sz="half" idx="2"/>
          </p:nvPr>
        </p:nvSpPr>
        <p:spPr>
          <a:xfrm>
            <a:off x="19246529"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1821844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slide Avatiles versie 2">
    <p:bg>
      <p:bgPr>
        <a:solidFill>
          <a:schemeClr val="accent6"/>
        </a:solidFill>
        <a:effectLst/>
      </p:bgPr>
    </p:bg>
    <p:spTree>
      <p:nvGrpSpPr>
        <p:cNvPr id="1" name=""/>
        <p:cNvGrpSpPr/>
        <p:nvPr/>
      </p:nvGrpSpPr>
      <p:grpSpPr>
        <a:xfrm>
          <a:off x="0" y="0"/>
          <a:ext cx="0" cy="0"/>
          <a:chOff x="0" y="0"/>
          <a:chExt cx="0" cy="0"/>
        </a:xfrm>
      </p:grpSpPr>
      <p:sp>
        <p:nvSpPr>
          <p:cNvPr id="10" name="Vrije vorm 9">
            <a:extLst>
              <a:ext uri="{FF2B5EF4-FFF2-40B4-BE49-F238E27FC236}">
                <a16:creationId xmlns:a16="http://schemas.microsoft.com/office/drawing/2014/main" id="{47A94287-3FFE-26BD-D842-57F4CB0802A7}"/>
              </a:ext>
            </a:extLst>
          </p:cNvPr>
          <p:cNvSpPr>
            <a:spLocks noChangeArrowheads="1"/>
          </p:cNvSpPr>
          <p:nvPr userDrawn="1"/>
        </p:nvSpPr>
        <p:spPr bwMode="auto">
          <a:xfrm>
            <a:off x="5750290" y="0"/>
            <a:ext cx="18632122" cy="11760438"/>
          </a:xfrm>
          <a:custGeom>
            <a:avLst/>
            <a:gdLst>
              <a:gd name="connsiteX0" fmla="*/ 2022556 w 18632122"/>
              <a:gd name="connsiteY0" fmla="*/ 0 h 11760438"/>
              <a:gd name="connsiteX1" fmla="*/ 18632122 w 18632122"/>
              <a:gd name="connsiteY1" fmla="*/ 0 h 11760438"/>
              <a:gd name="connsiteX2" fmla="*/ 18632122 w 18632122"/>
              <a:gd name="connsiteY2" fmla="*/ 11760438 h 11760438"/>
              <a:gd name="connsiteX3" fmla="*/ 1735296 w 18632122"/>
              <a:gd name="connsiteY3" fmla="*/ 11760438 h 11760438"/>
              <a:gd name="connsiteX4" fmla="*/ 35888 w 18632122"/>
              <a:gd name="connsiteY4" fmla="*/ 9676768 h 11760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32122" h="11760438">
                <a:moveTo>
                  <a:pt x="2022556" y="0"/>
                </a:moveTo>
                <a:lnTo>
                  <a:pt x="18632122" y="0"/>
                </a:lnTo>
                <a:lnTo>
                  <a:pt x="18632122" y="11760438"/>
                </a:lnTo>
                <a:lnTo>
                  <a:pt x="1735296" y="11760438"/>
                </a:lnTo>
                <a:cubicBezTo>
                  <a:pt x="637191" y="11760438"/>
                  <a:pt x="-184376" y="10752366"/>
                  <a:pt x="35888" y="9676768"/>
                </a:cubicBezTo>
                <a:close/>
              </a:path>
            </a:pathLst>
          </a:custGeom>
          <a:solidFill>
            <a:schemeClr val="accent5"/>
          </a:solidFill>
          <a:ln>
            <a:noFill/>
          </a:ln>
          <a:effectLst/>
        </p:spPr>
        <p:txBody>
          <a:bodyPr wrap="square" anchor="ctr">
            <a:noAutofit/>
          </a:bodyPr>
          <a:lstStyle/>
          <a:p>
            <a:endParaRPr lang="nl-NL" sz="1600"/>
          </a:p>
        </p:txBody>
      </p:sp>
      <p:sp>
        <p:nvSpPr>
          <p:cNvPr id="13" name="Vrije vorm 12">
            <a:extLst>
              <a:ext uri="{FF2B5EF4-FFF2-40B4-BE49-F238E27FC236}">
                <a16:creationId xmlns:a16="http://schemas.microsoft.com/office/drawing/2014/main" id="{DFD89369-970B-8738-4741-704FA65AF07D}"/>
              </a:ext>
            </a:extLst>
          </p:cNvPr>
          <p:cNvSpPr/>
          <p:nvPr userDrawn="1"/>
        </p:nvSpPr>
        <p:spPr>
          <a:xfrm>
            <a:off x="1" y="9267552"/>
            <a:ext cx="9125737" cy="4448448"/>
          </a:xfrm>
          <a:custGeom>
            <a:avLst/>
            <a:gdLst>
              <a:gd name="connsiteX0" fmla="*/ 0 w 9125737"/>
              <a:gd name="connsiteY0" fmla="*/ 0 h 4448448"/>
              <a:gd name="connsiteX1" fmla="*/ 7390442 w 9125737"/>
              <a:gd name="connsiteY1" fmla="*/ 0 h 4448448"/>
              <a:gd name="connsiteX2" fmla="*/ 9089850 w 9125737"/>
              <a:gd name="connsiteY2" fmla="*/ 2083670 h 4448448"/>
              <a:gd name="connsiteX3" fmla="*/ 8604354 w 9125737"/>
              <a:gd name="connsiteY3" fmla="*/ 4448448 h 4448448"/>
              <a:gd name="connsiteX4" fmla="*/ 0 w 9125737"/>
              <a:gd name="connsiteY4" fmla="*/ 4448448 h 44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25737" h="4448448">
                <a:moveTo>
                  <a:pt x="0" y="0"/>
                </a:moveTo>
                <a:lnTo>
                  <a:pt x="7390442" y="0"/>
                </a:lnTo>
                <a:cubicBezTo>
                  <a:pt x="8488546" y="0"/>
                  <a:pt x="9310114" y="1008072"/>
                  <a:pt x="9089850" y="2083670"/>
                </a:cubicBezTo>
                <a:lnTo>
                  <a:pt x="8604354" y="4448448"/>
                </a:lnTo>
                <a:lnTo>
                  <a:pt x="0" y="4448448"/>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a:ln>
                <a:noFill/>
              </a:ln>
            </a:endParaRPr>
          </a:p>
        </p:txBody>
      </p:sp>
      <p:pic>
        <p:nvPicPr>
          <p:cNvPr id="2" name="Afbeelding 1">
            <a:extLst>
              <a:ext uri="{FF2B5EF4-FFF2-40B4-BE49-F238E27FC236}">
                <a16:creationId xmlns:a16="http://schemas.microsoft.com/office/drawing/2014/main" id="{900FC013-74AB-D90B-BBAF-1081A15A951D}"/>
              </a:ext>
            </a:extLst>
          </p:cNvPr>
          <p:cNvPicPr>
            <a:picLocks noChangeAspect="1"/>
          </p:cNvPicPr>
          <p:nvPr userDrawn="1"/>
        </p:nvPicPr>
        <p:blipFill>
          <a:blip r:embed="rId2"/>
          <a:stretch>
            <a:fillRect/>
          </a:stretch>
        </p:blipFill>
        <p:spPr>
          <a:xfrm>
            <a:off x="21434487" y="12617116"/>
            <a:ext cx="3373096" cy="2887475"/>
          </a:xfrm>
          <a:prstGeom prst="rect">
            <a:avLst/>
          </a:prstGeom>
        </p:spPr>
      </p:pic>
      <p:sp>
        <p:nvSpPr>
          <p:cNvPr id="3" name="Title Placeholder 1">
            <a:extLst>
              <a:ext uri="{FF2B5EF4-FFF2-40B4-BE49-F238E27FC236}">
                <a16:creationId xmlns:a16="http://schemas.microsoft.com/office/drawing/2014/main" id="{607F60FD-02A0-8B9F-91AA-471510A1845D}"/>
              </a:ext>
            </a:extLst>
          </p:cNvPr>
          <p:cNvSpPr>
            <a:spLocks noGrp="1"/>
          </p:cNvSpPr>
          <p:nvPr>
            <p:ph type="title" hasCustomPrompt="1"/>
          </p:nvPr>
        </p:nvSpPr>
        <p:spPr>
          <a:xfrm>
            <a:off x="1533525" y="1556715"/>
            <a:ext cx="21315363" cy="10628935"/>
          </a:xfrm>
          <a:prstGeom prst="rect">
            <a:avLst/>
          </a:prstGeom>
        </p:spPr>
        <p:txBody>
          <a:bodyPr vert="horz" lIns="0" tIns="0" rIns="0" bIns="0" rtlCol="0" anchor="t">
            <a:noAutofit/>
          </a:bodyPr>
          <a:lstStyle>
            <a:lvl1pPr>
              <a:defRPr sz="25000" b="1" i="1" cap="all" baseline="0">
                <a:latin typeface="Sofia Sans Extra Condensed Extr" pitchFamily="2" charset="0"/>
              </a:defRPr>
            </a:lvl1pPr>
          </a:lstStyle>
          <a:p>
            <a:r>
              <a:rPr lang="nl-NL"/>
              <a:t>KLIK OM TITEL TE BEWERKEN</a:t>
            </a:r>
            <a:endParaRPr lang="en-US"/>
          </a:p>
        </p:txBody>
      </p:sp>
      <p:sp>
        <p:nvSpPr>
          <p:cNvPr id="5" name="Tijdelijke aanduiding voor voettekst 4">
            <a:extLst>
              <a:ext uri="{FF2B5EF4-FFF2-40B4-BE49-F238E27FC236}">
                <a16:creationId xmlns:a16="http://schemas.microsoft.com/office/drawing/2014/main" id="{2D9C9E5E-45B7-C66B-F956-A1DF6F60BDFD}"/>
              </a:ext>
            </a:extLst>
          </p:cNvPr>
          <p:cNvSpPr>
            <a:spLocks noGrp="1"/>
          </p:cNvSpPr>
          <p:nvPr>
            <p:ph type="ftr" sz="quarter" idx="3"/>
          </p:nvPr>
        </p:nvSpPr>
        <p:spPr>
          <a:xfrm>
            <a:off x="1533526" y="12653897"/>
            <a:ext cx="6794045" cy="803274"/>
          </a:xfrm>
          <a:prstGeom prst="rect">
            <a:avLst/>
          </a:prstGeom>
        </p:spPr>
        <p:txBody>
          <a:bodyPr vert="horz" lIns="91440" tIns="45720" rIns="91440" bIns="45720" rtlCol="0" anchor="t"/>
          <a:lstStyle>
            <a:lvl1pPr algn="l">
              <a:defRPr sz="3200" b="1" i="0">
                <a:solidFill>
                  <a:schemeClr val="accent6"/>
                </a:solidFill>
                <a:latin typeface="Sofia Sans Extra Condensed Blac" pitchFamily="2" charset="0"/>
              </a:defRPr>
            </a:lvl1pPr>
          </a:lstStyle>
          <a:p>
            <a:endParaRPr lang="nl-NL"/>
          </a:p>
        </p:txBody>
      </p:sp>
      <p:sp>
        <p:nvSpPr>
          <p:cNvPr id="6" name="Tijdelijke aanduiding voor datum 3">
            <a:extLst>
              <a:ext uri="{FF2B5EF4-FFF2-40B4-BE49-F238E27FC236}">
                <a16:creationId xmlns:a16="http://schemas.microsoft.com/office/drawing/2014/main" id="{AFA2B7F0-26BD-E978-38ED-C62D9341AB4B}"/>
              </a:ext>
            </a:extLst>
          </p:cNvPr>
          <p:cNvSpPr>
            <a:spLocks noGrp="1"/>
          </p:cNvSpPr>
          <p:nvPr>
            <p:ph type="dt" sz="half" idx="2"/>
          </p:nvPr>
        </p:nvSpPr>
        <p:spPr>
          <a:xfrm>
            <a:off x="18978066"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1202841621"/>
      </p:ext>
    </p:extLst>
  </p:cSld>
  <p:clrMapOvr>
    <a:overrideClrMapping bg1="dk1" tx1="lt1" bg2="dk2" tx2="lt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Inhoud van twe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1738F-FA95-D27F-072B-EAA5767D55C1}"/>
              </a:ext>
            </a:extLst>
          </p:cNvPr>
          <p:cNvSpPr>
            <a:spLocks noGrp="1"/>
          </p:cNvSpPr>
          <p:nvPr>
            <p:ph type="title" hasCustomPrompt="1"/>
          </p:nvPr>
        </p:nvSpPr>
        <p:spPr>
          <a:xfrm>
            <a:off x="1533525" y="1460637"/>
            <a:ext cx="21315363" cy="1444901"/>
          </a:xfrm>
          <a:prstGeom prst="rect">
            <a:avLst/>
          </a:prstGeom>
        </p:spPr>
        <p:txBody>
          <a:bodyPr/>
          <a:lstStyle>
            <a:lvl1pPr>
              <a:defRPr b="1" i="1" cap="all" baseline="0">
                <a:latin typeface="Sofia Sans Extra Condensed Extr" pitchFamily="2" charset="0"/>
              </a:defRPr>
            </a:lvl1pPr>
          </a:lstStyle>
          <a:p>
            <a:r>
              <a:rPr lang="nl-NL"/>
              <a:t>KLIK OM TITEL TE BEWERKEN</a:t>
            </a:r>
            <a:endParaRPr lang="en-US"/>
          </a:p>
        </p:txBody>
      </p:sp>
      <p:sp>
        <p:nvSpPr>
          <p:cNvPr id="3" name="Content Placeholder 2">
            <a:extLst>
              <a:ext uri="{FF2B5EF4-FFF2-40B4-BE49-F238E27FC236}">
                <a16:creationId xmlns:a16="http://schemas.microsoft.com/office/drawing/2014/main" id="{DE150D34-F122-6A78-3169-51EB28DF2FBE}"/>
              </a:ext>
            </a:extLst>
          </p:cNvPr>
          <p:cNvSpPr>
            <a:spLocks noGrp="1"/>
          </p:cNvSpPr>
          <p:nvPr>
            <p:ph sz="half" idx="1" hasCustomPrompt="1"/>
          </p:nvPr>
        </p:nvSpPr>
        <p:spPr>
          <a:xfrm>
            <a:off x="1533525" y="3651250"/>
            <a:ext cx="10162551" cy="8534400"/>
          </a:xfrm>
          <a:prstGeom prst="rect">
            <a:avLst/>
          </a:prstGeom>
        </p:spPr>
        <p:txBody>
          <a:bodyPr/>
          <a:lstStyle/>
          <a:p>
            <a:pPr lvl="0"/>
            <a:r>
              <a:rPr lang="nl-NL"/>
              <a:t>Klikken om de tekst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5" name="Content Placeholder 3">
            <a:extLst>
              <a:ext uri="{FF2B5EF4-FFF2-40B4-BE49-F238E27FC236}">
                <a16:creationId xmlns:a16="http://schemas.microsoft.com/office/drawing/2014/main" id="{268990C3-2DE7-39A3-0CD9-6224A18CE515}"/>
              </a:ext>
            </a:extLst>
          </p:cNvPr>
          <p:cNvSpPr>
            <a:spLocks noGrp="1"/>
          </p:cNvSpPr>
          <p:nvPr>
            <p:ph sz="half" idx="2" hasCustomPrompt="1"/>
          </p:nvPr>
        </p:nvSpPr>
        <p:spPr>
          <a:xfrm>
            <a:off x="12711276" y="3651250"/>
            <a:ext cx="10137612" cy="8534400"/>
          </a:xfrm>
          <a:prstGeom prst="rect">
            <a:avLst/>
          </a:prstGeom>
        </p:spPr>
        <p:txBody>
          <a:bodyPr/>
          <a:lstStyle/>
          <a:p>
            <a:pPr lvl="0"/>
            <a:r>
              <a:rPr lang="nl-NL"/>
              <a:t>Klikken om de tekst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4" name="Tijdelijke aanduiding voor voettekst 4">
            <a:extLst>
              <a:ext uri="{FF2B5EF4-FFF2-40B4-BE49-F238E27FC236}">
                <a16:creationId xmlns:a16="http://schemas.microsoft.com/office/drawing/2014/main" id="{DA882FF3-C771-933E-C7B6-C58328E51D88}"/>
              </a:ext>
            </a:extLst>
          </p:cNvPr>
          <p:cNvSpPr>
            <a:spLocks noGrp="1"/>
          </p:cNvSpPr>
          <p:nvPr>
            <p:ph type="ftr" sz="quarter" idx="3"/>
          </p:nvPr>
        </p:nvSpPr>
        <p:spPr>
          <a:xfrm>
            <a:off x="3543300" y="12653897"/>
            <a:ext cx="1532117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8" name="Slide Number Placeholder 5">
            <a:extLst>
              <a:ext uri="{FF2B5EF4-FFF2-40B4-BE49-F238E27FC236}">
                <a16:creationId xmlns:a16="http://schemas.microsoft.com/office/drawing/2014/main" id="{3317AE0A-4197-F280-0CAF-316D6A7491D1}"/>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3DC9F2CC-97CC-2BE1-98A1-259041242EC1}"/>
              </a:ext>
            </a:extLst>
          </p:cNvPr>
          <p:cNvSpPr>
            <a:spLocks noGrp="1"/>
          </p:cNvSpPr>
          <p:nvPr>
            <p:ph type="dt" sz="half" idx="13"/>
          </p:nvPr>
        </p:nvSpPr>
        <p:spPr>
          <a:xfrm>
            <a:off x="19246529"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392237419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Alleen titel">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9ADA45-CBE3-36D9-E378-03C7E2C19390}"/>
              </a:ext>
            </a:extLst>
          </p:cNvPr>
          <p:cNvSpPr>
            <a:spLocks noGrp="1"/>
          </p:cNvSpPr>
          <p:nvPr>
            <p:ph type="title" hasCustomPrompt="1"/>
          </p:nvPr>
        </p:nvSpPr>
        <p:spPr>
          <a:xfrm>
            <a:off x="1533525" y="1460637"/>
            <a:ext cx="21315363" cy="1444901"/>
          </a:xfrm>
          <a:prstGeom prst="rect">
            <a:avLst/>
          </a:prstGeom>
        </p:spPr>
        <p:txBody>
          <a:bodyPr vert="horz" lIns="0" tIns="0" rIns="0" bIns="0" rtlCol="0" anchor="t">
            <a:noAutofit/>
          </a:bodyPr>
          <a:lstStyle>
            <a:lvl1pPr>
              <a:defRPr b="1" i="1" cap="all" baseline="0">
                <a:latin typeface="Sofia Sans Extra Condensed Extr" pitchFamily="2" charset="0"/>
              </a:defRPr>
            </a:lvl1pPr>
          </a:lstStyle>
          <a:p>
            <a:r>
              <a:rPr lang="nl-NL"/>
              <a:t>KLIK OM TITEL TE BEWERKEN</a:t>
            </a:r>
            <a:endParaRPr lang="en-US"/>
          </a:p>
        </p:txBody>
      </p:sp>
      <p:sp>
        <p:nvSpPr>
          <p:cNvPr id="4" name="Tijdelijke aanduiding voor voettekst 4">
            <a:extLst>
              <a:ext uri="{FF2B5EF4-FFF2-40B4-BE49-F238E27FC236}">
                <a16:creationId xmlns:a16="http://schemas.microsoft.com/office/drawing/2014/main" id="{B1D5DC2E-A7D9-65DF-985A-87A41E6CC9D2}"/>
              </a:ext>
            </a:extLst>
          </p:cNvPr>
          <p:cNvSpPr>
            <a:spLocks noGrp="1"/>
          </p:cNvSpPr>
          <p:nvPr>
            <p:ph type="ftr" sz="quarter" idx="3"/>
          </p:nvPr>
        </p:nvSpPr>
        <p:spPr>
          <a:xfrm>
            <a:off x="3543300" y="12653897"/>
            <a:ext cx="1532117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5" name="Slide Number Placeholder 5">
            <a:extLst>
              <a:ext uri="{FF2B5EF4-FFF2-40B4-BE49-F238E27FC236}">
                <a16:creationId xmlns:a16="http://schemas.microsoft.com/office/drawing/2014/main" id="{AF65B164-6C17-B8F1-0229-D8F32023B656}"/>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7" name="Tijdelijke aanduiding voor datum 3">
            <a:extLst>
              <a:ext uri="{FF2B5EF4-FFF2-40B4-BE49-F238E27FC236}">
                <a16:creationId xmlns:a16="http://schemas.microsoft.com/office/drawing/2014/main" id="{A4A6CDA7-2172-5601-9DF1-C54D8DA5C3DE}"/>
              </a:ext>
            </a:extLst>
          </p:cNvPr>
          <p:cNvSpPr>
            <a:spLocks noGrp="1"/>
          </p:cNvSpPr>
          <p:nvPr>
            <p:ph type="dt" sz="half" idx="2"/>
          </p:nvPr>
        </p:nvSpPr>
        <p:spPr>
          <a:xfrm>
            <a:off x="19246529"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396709624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5" name="Tijdelijke aanduiding voor media 4">
            <a:extLst>
              <a:ext uri="{FF2B5EF4-FFF2-40B4-BE49-F238E27FC236}">
                <a16:creationId xmlns:a16="http://schemas.microsoft.com/office/drawing/2014/main" id="{C1AEB596-EBFE-474B-7126-D29514549A4D}"/>
              </a:ext>
            </a:extLst>
          </p:cNvPr>
          <p:cNvSpPr>
            <a:spLocks noGrp="1"/>
          </p:cNvSpPr>
          <p:nvPr>
            <p:ph type="media" sz="quarter" idx="13" hasCustomPrompt="1"/>
          </p:nvPr>
        </p:nvSpPr>
        <p:spPr>
          <a:xfrm>
            <a:off x="1573610" y="1771650"/>
            <a:ext cx="21235192" cy="10172700"/>
          </a:xfrm>
        </p:spPr>
        <p:txBody>
          <a:bodyPr/>
          <a:lstStyle>
            <a:lvl1pPr>
              <a:defRPr/>
            </a:lvl1pPr>
          </a:lstStyle>
          <a:p>
            <a:r>
              <a:rPr lang="nl-NL"/>
              <a:t>Klik om video toe te voegen.</a:t>
            </a:r>
          </a:p>
        </p:txBody>
      </p:sp>
      <p:sp>
        <p:nvSpPr>
          <p:cNvPr id="4" name="Tijdelijke aanduiding voor voettekst 4">
            <a:extLst>
              <a:ext uri="{FF2B5EF4-FFF2-40B4-BE49-F238E27FC236}">
                <a16:creationId xmlns:a16="http://schemas.microsoft.com/office/drawing/2014/main" id="{985742D2-DA74-571B-F474-3192AA6CF882}"/>
              </a:ext>
            </a:extLst>
          </p:cNvPr>
          <p:cNvSpPr>
            <a:spLocks noGrp="1"/>
          </p:cNvSpPr>
          <p:nvPr>
            <p:ph type="ftr" sz="quarter" idx="3"/>
          </p:nvPr>
        </p:nvSpPr>
        <p:spPr>
          <a:xfrm>
            <a:off x="3543300" y="12653897"/>
            <a:ext cx="1532117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3" name="Slide Number Placeholder 5">
            <a:extLst>
              <a:ext uri="{FF2B5EF4-FFF2-40B4-BE49-F238E27FC236}">
                <a16:creationId xmlns:a16="http://schemas.microsoft.com/office/drawing/2014/main" id="{2E194373-BF15-37F3-9886-B0F4FBA7C4AB}"/>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7" name="Tijdelijke aanduiding voor datum 3">
            <a:extLst>
              <a:ext uri="{FF2B5EF4-FFF2-40B4-BE49-F238E27FC236}">
                <a16:creationId xmlns:a16="http://schemas.microsoft.com/office/drawing/2014/main" id="{E9692371-5961-B8DC-9580-41FA531360E7}"/>
              </a:ext>
            </a:extLst>
          </p:cNvPr>
          <p:cNvSpPr>
            <a:spLocks noGrp="1"/>
          </p:cNvSpPr>
          <p:nvPr>
            <p:ph type="dt" sz="half" idx="2"/>
          </p:nvPr>
        </p:nvSpPr>
        <p:spPr>
          <a:xfrm>
            <a:off x="19246529"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335688891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1E1FA88B-0129-9D63-AE65-67D346A8D3CF}"/>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4" name="Tijdelijke aanduiding voor voettekst 4">
            <a:extLst>
              <a:ext uri="{FF2B5EF4-FFF2-40B4-BE49-F238E27FC236}">
                <a16:creationId xmlns:a16="http://schemas.microsoft.com/office/drawing/2014/main" id="{6FCF659A-93AE-463C-2FE8-5FC5C7DC9AAE}"/>
              </a:ext>
            </a:extLst>
          </p:cNvPr>
          <p:cNvSpPr>
            <a:spLocks noGrp="1"/>
          </p:cNvSpPr>
          <p:nvPr>
            <p:ph type="ftr" sz="quarter" idx="3"/>
          </p:nvPr>
        </p:nvSpPr>
        <p:spPr>
          <a:xfrm>
            <a:off x="3543300" y="12653897"/>
            <a:ext cx="1532117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5" name="Tijdelijke aanduiding voor datum 3">
            <a:extLst>
              <a:ext uri="{FF2B5EF4-FFF2-40B4-BE49-F238E27FC236}">
                <a16:creationId xmlns:a16="http://schemas.microsoft.com/office/drawing/2014/main" id="{38E35C5F-CB66-7F5E-020C-D77E9A92EA40}"/>
              </a:ext>
            </a:extLst>
          </p:cNvPr>
          <p:cNvSpPr>
            <a:spLocks noGrp="1"/>
          </p:cNvSpPr>
          <p:nvPr>
            <p:ph type="dt" sz="half" idx="2"/>
          </p:nvPr>
        </p:nvSpPr>
        <p:spPr>
          <a:xfrm>
            <a:off x="19246529"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285999113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eldia - rood">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4147B-1A2B-3059-994C-16DF5163904E}"/>
              </a:ext>
            </a:extLst>
          </p:cNvPr>
          <p:cNvSpPr>
            <a:spLocks noGrp="1"/>
          </p:cNvSpPr>
          <p:nvPr>
            <p:ph type="ctrTitle" hasCustomPrompt="1"/>
          </p:nvPr>
        </p:nvSpPr>
        <p:spPr>
          <a:xfrm>
            <a:off x="1533525" y="1457325"/>
            <a:ext cx="21315363" cy="5562601"/>
          </a:xfrm>
          <a:prstGeom prst="rect">
            <a:avLst/>
          </a:prstGeom>
        </p:spPr>
        <p:txBody>
          <a:bodyPr anchor="b"/>
          <a:lstStyle>
            <a:lvl1pPr algn="ctr">
              <a:defRPr sz="11999" b="1" i="1" cap="all" baseline="0">
                <a:latin typeface="Sofia Sans Extra Condensed Extr" pitchFamily="2" charset="0"/>
              </a:defRPr>
            </a:lvl1pPr>
          </a:lstStyle>
          <a:p>
            <a:r>
              <a:rPr lang="nl-NL"/>
              <a:t>KLIK OM TITEL TE BEWERKEN</a:t>
            </a:r>
            <a:endParaRPr lang="en-US"/>
          </a:p>
        </p:txBody>
      </p:sp>
      <p:sp>
        <p:nvSpPr>
          <p:cNvPr id="3" name="Subtitle 2">
            <a:extLst>
              <a:ext uri="{FF2B5EF4-FFF2-40B4-BE49-F238E27FC236}">
                <a16:creationId xmlns:a16="http://schemas.microsoft.com/office/drawing/2014/main" id="{C1E64002-1DF2-8FBF-AD17-067A832DFEB5}"/>
              </a:ext>
            </a:extLst>
          </p:cNvPr>
          <p:cNvSpPr>
            <a:spLocks noGrp="1"/>
          </p:cNvSpPr>
          <p:nvPr>
            <p:ph type="subTitle" idx="1" hasCustomPrompt="1"/>
          </p:nvPr>
        </p:nvSpPr>
        <p:spPr>
          <a:xfrm>
            <a:off x="1533525" y="7204076"/>
            <a:ext cx="21315363" cy="4981574"/>
          </a:xfrm>
          <a:prstGeom prst="rect">
            <a:avLst/>
          </a:prstGeom>
        </p:spPr>
        <p:txBody>
          <a:bodyPr/>
          <a:lstStyle>
            <a:lvl1pPr marL="0" indent="0" algn="ctr">
              <a:buNone/>
              <a:defRPr sz="48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4" name="Tijdelijke aanduiding voor voettekst 4">
            <a:extLst>
              <a:ext uri="{FF2B5EF4-FFF2-40B4-BE49-F238E27FC236}">
                <a16:creationId xmlns:a16="http://schemas.microsoft.com/office/drawing/2014/main" id="{41D823DE-D377-8131-1613-83E728F44307}"/>
              </a:ext>
            </a:extLst>
          </p:cNvPr>
          <p:cNvSpPr>
            <a:spLocks noGrp="1"/>
          </p:cNvSpPr>
          <p:nvPr>
            <p:ph type="ftr" sz="quarter" idx="3"/>
          </p:nvPr>
        </p:nvSpPr>
        <p:spPr>
          <a:xfrm>
            <a:off x="3543300" y="12653897"/>
            <a:ext cx="1532117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9E831B1C-2701-1C40-0C3A-3E0A2B1F01B5}"/>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8" name="Tijdelijke aanduiding voor datum 3">
            <a:extLst>
              <a:ext uri="{FF2B5EF4-FFF2-40B4-BE49-F238E27FC236}">
                <a16:creationId xmlns:a16="http://schemas.microsoft.com/office/drawing/2014/main" id="{135EFD72-3E1B-161C-3099-5554F8650877}"/>
              </a:ext>
            </a:extLst>
          </p:cNvPr>
          <p:cNvSpPr>
            <a:spLocks noGrp="1"/>
          </p:cNvSpPr>
          <p:nvPr>
            <p:ph type="dt" sz="half" idx="2"/>
          </p:nvPr>
        </p:nvSpPr>
        <p:spPr>
          <a:xfrm>
            <a:off x="19246529"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2917890270"/>
      </p:ext>
    </p:extLst>
  </p:cSld>
  <p:clrMapOvr>
    <a:overrideClrMapping bg1="dk1" tx1="lt1" bg2="dk2" tx2="lt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el en object/tekst - rood">
    <p:bg>
      <p:bgRef idx="1001">
        <a:schemeClr val="bg2"/>
      </p:bgRef>
    </p:bg>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137460EA-7EE6-20C1-6FE0-0B84A6182E5C}"/>
              </a:ext>
            </a:extLst>
          </p:cNvPr>
          <p:cNvSpPr>
            <a:spLocks noGrp="1"/>
          </p:cNvSpPr>
          <p:nvPr>
            <p:ph idx="1" hasCustomPrompt="1"/>
          </p:nvPr>
        </p:nvSpPr>
        <p:spPr>
          <a:xfrm>
            <a:off x="1533525" y="3816626"/>
            <a:ext cx="21315363" cy="8369024"/>
          </a:xfrm>
          <a:prstGeom prst="rect">
            <a:avLst/>
          </a:prstGeom>
        </p:spPr>
        <p:txBody>
          <a:bodyPr/>
          <a:lstStyle/>
          <a:p>
            <a:pPr lvl="0"/>
            <a:r>
              <a:rPr lang="nl-NL"/>
              <a:t>Klikken om de tekst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3" name="Title Placeholder 1">
            <a:extLst>
              <a:ext uri="{FF2B5EF4-FFF2-40B4-BE49-F238E27FC236}">
                <a16:creationId xmlns:a16="http://schemas.microsoft.com/office/drawing/2014/main" id="{2E92583E-746F-0EB8-D1C8-354A67FA0C99}"/>
              </a:ext>
            </a:extLst>
          </p:cNvPr>
          <p:cNvSpPr>
            <a:spLocks noGrp="1"/>
          </p:cNvSpPr>
          <p:nvPr>
            <p:ph type="title" hasCustomPrompt="1"/>
          </p:nvPr>
        </p:nvSpPr>
        <p:spPr>
          <a:xfrm>
            <a:off x="1533525" y="1536837"/>
            <a:ext cx="21315363" cy="1444901"/>
          </a:xfrm>
          <a:prstGeom prst="rect">
            <a:avLst/>
          </a:prstGeom>
        </p:spPr>
        <p:txBody>
          <a:bodyPr vert="horz" lIns="0" tIns="0" rIns="0" bIns="0" rtlCol="0" anchor="t">
            <a:noAutofit/>
          </a:bodyPr>
          <a:lstStyle>
            <a:lvl1pPr>
              <a:defRPr b="1" i="1" cap="all" baseline="0">
                <a:latin typeface="Sofia Sans Extra Condensed Extr" pitchFamily="2" charset="0"/>
              </a:defRPr>
            </a:lvl1pPr>
          </a:lstStyle>
          <a:p>
            <a:r>
              <a:rPr lang="nl-NL"/>
              <a:t>KLIK OM TITEL TE BEWERKEN</a:t>
            </a:r>
            <a:endParaRPr lang="en-US"/>
          </a:p>
        </p:txBody>
      </p:sp>
      <p:sp>
        <p:nvSpPr>
          <p:cNvPr id="4" name="Tijdelijke aanduiding voor voettekst 4">
            <a:extLst>
              <a:ext uri="{FF2B5EF4-FFF2-40B4-BE49-F238E27FC236}">
                <a16:creationId xmlns:a16="http://schemas.microsoft.com/office/drawing/2014/main" id="{2D6FD6C5-D2CB-6575-F766-6343D64380C9}"/>
              </a:ext>
            </a:extLst>
          </p:cNvPr>
          <p:cNvSpPr>
            <a:spLocks noGrp="1"/>
          </p:cNvSpPr>
          <p:nvPr>
            <p:ph type="ftr" sz="quarter" idx="3"/>
          </p:nvPr>
        </p:nvSpPr>
        <p:spPr>
          <a:xfrm>
            <a:off x="3543300" y="12653897"/>
            <a:ext cx="1532117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F295A991-B62A-51E6-F795-020BEE15610A}"/>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8" name="Tijdelijke aanduiding voor datum 3">
            <a:extLst>
              <a:ext uri="{FF2B5EF4-FFF2-40B4-BE49-F238E27FC236}">
                <a16:creationId xmlns:a16="http://schemas.microsoft.com/office/drawing/2014/main" id="{2DDA2CE2-E769-9504-F15F-C4303C241BBA}"/>
              </a:ext>
            </a:extLst>
          </p:cNvPr>
          <p:cNvSpPr>
            <a:spLocks noGrp="1"/>
          </p:cNvSpPr>
          <p:nvPr>
            <p:ph type="dt" sz="half" idx="2"/>
          </p:nvPr>
        </p:nvSpPr>
        <p:spPr>
          <a:xfrm>
            <a:off x="19246529"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1794217696"/>
      </p:ext>
    </p:extLst>
  </p:cSld>
  <p:clrMapOvr>
    <a:overrideClrMapping bg1="dk1" tx1="lt1" bg2="dk2" tx2="lt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Inhoud van twee - rood">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1738F-FA95-D27F-072B-EAA5767D55C1}"/>
              </a:ext>
            </a:extLst>
          </p:cNvPr>
          <p:cNvSpPr>
            <a:spLocks noGrp="1"/>
          </p:cNvSpPr>
          <p:nvPr>
            <p:ph type="title" hasCustomPrompt="1"/>
          </p:nvPr>
        </p:nvSpPr>
        <p:spPr>
          <a:xfrm>
            <a:off x="1533525" y="1460637"/>
            <a:ext cx="21315363" cy="1444901"/>
          </a:xfrm>
          <a:prstGeom prst="rect">
            <a:avLst/>
          </a:prstGeom>
        </p:spPr>
        <p:txBody>
          <a:bodyPr/>
          <a:lstStyle>
            <a:lvl1pPr>
              <a:defRPr b="1" i="1" cap="all" baseline="0">
                <a:latin typeface="Sofia Sans Extra Condensed Extr" pitchFamily="2" charset="0"/>
              </a:defRPr>
            </a:lvl1pPr>
          </a:lstStyle>
          <a:p>
            <a:r>
              <a:rPr lang="nl-NL"/>
              <a:t>KLIK OM TITEL TE BEWERKEN</a:t>
            </a:r>
            <a:endParaRPr lang="en-US"/>
          </a:p>
        </p:txBody>
      </p:sp>
      <p:sp>
        <p:nvSpPr>
          <p:cNvPr id="3" name="Content Placeholder 2">
            <a:extLst>
              <a:ext uri="{FF2B5EF4-FFF2-40B4-BE49-F238E27FC236}">
                <a16:creationId xmlns:a16="http://schemas.microsoft.com/office/drawing/2014/main" id="{DE150D34-F122-6A78-3169-51EB28DF2FBE}"/>
              </a:ext>
            </a:extLst>
          </p:cNvPr>
          <p:cNvSpPr>
            <a:spLocks noGrp="1"/>
          </p:cNvSpPr>
          <p:nvPr>
            <p:ph sz="half" idx="1" hasCustomPrompt="1"/>
          </p:nvPr>
        </p:nvSpPr>
        <p:spPr>
          <a:xfrm>
            <a:off x="1533525" y="3651250"/>
            <a:ext cx="10162551" cy="8534400"/>
          </a:xfrm>
          <a:prstGeom prst="rect">
            <a:avLst/>
          </a:prstGeom>
        </p:spPr>
        <p:txBody>
          <a:bodyPr/>
          <a:lstStyle/>
          <a:p>
            <a:pPr lvl="0"/>
            <a:r>
              <a:rPr lang="nl-NL"/>
              <a:t>Klikken om de tekst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5" name="Content Placeholder 3">
            <a:extLst>
              <a:ext uri="{FF2B5EF4-FFF2-40B4-BE49-F238E27FC236}">
                <a16:creationId xmlns:a16="http://schemas.microsoft.com/office/drawing/2014/main" id="{268990C3-2DE7-39A3-0CD9-6224A18CE515}"/>
              </a:ext>
            </a:extLst>
          </p:cNvPr>
          <p:cNvSpPr>
            <a:spLocks noGrp="1"/>
          </p:cNvSpPr>
          <p:nvPr>
            <p:ph sz="half" idx="2" hasCustomPrompt="1"/>
          </p:nvPr>
        </p:nvSpPr>
        <p:spPr>
          <a:xfrm>
            <a:off x="12711276" y="3651250"/>
            <a:ext cx="10137612" cy="8534400"/>
          </a:xfrm>
          <a:prstGeom prst="rect">
            <a:avLst/>
          </a:prstGeom>
        </p:spPr>
        <p:txBody>
          <a:bodyPr/>
          <a:lstStyle/>
          <a:p>
            <a:pPr lvl="0"/>
            <a:r>
              <a:rPr lang="nl-NL"/>
              <a:t>Klikken om de tekst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4" name="Tijdelijke aanduiding voor voettekst 4">
            <a:extLst>
              <a:ext uri="{FF2B5EF4-FFF2-40B4-BE49-F238E27FC236}">
                <a16:creationId xmlns:a16="http://schemas.microsoft.com/office/drawing/2014/main" id="{8B6D5881-48F6-14C2-4178-62402F5C2353}"/>
              </a:ext>
            </a:extLst>
          </p:cNvPr>
          <p:cNvSpPr>
            <a:spLocks noGrp="1"/>
          </p:cNvSpPr>
          <p:nvPr>
            <p:ph type="ftr" sz="quarter" idx="3"/>
          </p:nvPr>
        </p:nvSpPr>
        <p:spPr>
          <a:xfrm>
            <a:off x="3543300" y="12653897"/>
            <a:ext cx="1532117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7" name="Slide Number Placeholder 5">
            <a:extLst>
              <a:ext uri="{FF2B5EF4-FFF2-40B4-BE49-F238E27FC236}">
                <a16:creationId xmlns:a16="http://schemas.microsoft.com/office/drawing/2014/main" id="{D18AB97B-725A-C855-626E-56405BD21F71}"/>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1BD7DB43-EFB5-1FF6-683F-9BB6BBCD535A}"/>
              </a:ext>
            </a:extLst>
          </p:cNvPr>
          <p:cNvSpPr>
            <a:spLocks noGrp="1"/>
          </p:cNvSpPr>
          <p:nvPr>
            <p:ph type="dt" sz="half" idx="13"/>
          </p:nvPr>
        </p:nvSpPr>
        <p:spPr>
          <a:xfrm>
            <a:off x="19246529"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2215398984"/>
      </p:ext>
    </p:extLst>
  </p:cSld>
  <p:clrMapOvr>
    <a:overrideClrMapping bg1="dk1" tx1="lt1" bg2="dk2" tx2="lt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Alleen titel - roo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9ADA45-CBE3-36D9-E378-03C7E2C19390}"/>
              </a:ext>
            </a:extLst>
          </p:cNvPr>
          <p:cNvSpPr>
            <a:spLocks noGrp="1"/>
          </p:cNvSpPr>
          <p:nvPr>
            <p:ph type="title" hasCustomPrompt="1"/>
          </p:nvPr>
        </p:nvSpPr>
        <p:spPr>
          <a:xfrm>
            <a:off x="1533525" y="1460637"/>
            <a:ext cx="21315363" cy="1444901"/>
          </a:xfrm>
          <a:prstGeom prst="rect">
            <a:avLst/>
          </a:prstGeom>
        </p:spPr>
        <p:txBody>
          <a:bodyPr vert="horz" lIns="0" tIns="0" rIns="0" bIns="0" rtlCol="0" anchor="t">
            <a:noAutofit/>
          </a:bodyPr>
          <a:lstStyle>
            <a:lvl1pPr>
              <a:defRPr b="1" i="1" cap="all" baseline="0">
                <a:latin typeface="Sofia Sans Extra Condensed Extr" pitchFamily="2" charset="0"/>
              </a:defRPr>
            </a:lvl1pPr>
          </a:lstStyle>
          <a:p>
            <a:r>
              <a:rPr lang="nl-NL"/>
              <a:t>KLIK OM TITEL TE BEWERKEN</a:t>
            </a:r>
            <a:endParaRPr lang="en-US"/>
          </a:p>
        </p:txBody>
      </p:sp>
      <p:sp>
        <p:nvSpPr>
          <p:cNvPr id="3" name="Tijdelijke aanduiding voor voettekst 4">
            <a:extLst>
              <a:ext uri="{FF2B5EF4-FFF2-40B4-BE49-F238E27FC236}">
                <a16:creationId xmlns:a16="http://schemas.microsoft.com/office/drawing/2014/main" id="{720B010A-A73F-9BD5-5423-BDFDABD668EA}"/>
              </a:ext>
            </a:extLst>
          </p:cNvPr>
          <p:cNvSpPr>
            <a:spLocks noGrp="1"/>
          </p:cNvSpPr>
          <p:nvPr>
            <p:ph type="ftr" sz="quarter" idx="3"/>
          </p:nvPr>
        </p:nvSpPr>
        <p:spPr>
          <a:xfrm>
            <a:off x="3543300" y="12653897"/>
            <a:ext cx="1532117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4D04CC4B-229C-458F-EFC2-7CB031933E3A}"/>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7" name="Tijdelijke aanduiding voor datum 3">
            <a:extLst>
              <a:ext uri="{FF2B5EF4-FFF2-40B4-BE49-F238E27FC236}">
                <a16:creationId xmlns:a16="http://schemas.microsoft.com/office/drawing/2014/main" id="{BB4A400A-DC8E-3A22-A62E-9777AA85DD98}"/>
              </a:ext>
            </a:extLst>
          </p:cNvPr>
          <p:cNvSpPr>
            <a:spLocks noGrp="1"/>
          </p:cNvSpPr>
          <p:nvPr>
            <p:ph type="dt" sz="half" idx="2"/>
          </p:nvPr>
        </p:nvSpPr>
        <p:spPr>
          <a:xfrm>
            <a:off x="19246529"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4033297308"/>
      </p:ext>
    </p:extLst>
  </p:cSld>
  <p:clrMapOvr>
    <a:overrideClrMapping bg1="dk1" tx1="lt1" bg2="dk2" tx2="lt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Leeg - rood">
    <p:bg>
      <p:bgRef idx="1001">
        <a:schemeClr val="bg2"/>
      </p:bgRef>
    </p:bg>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0F6126AC-C1A7-39D3-377B-740014077BD1}"/>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4" name="Tijdelijke aanduiding voor voettekst 4">
            <a:extLst>
              <a:ext uri="{FF2B5EF4-FFF2-40B4-BE49-F238E27FC236}">
                <a16:creationId xmlns:a16="http://schemas.microsoft.com/office/drawing/2014/main" id="{6FD3BA33-ADEA-9CB1-5308-477E6B15244B}"/>
              </a:ext>
            </a:extLst>
          </p:cNvPr>
          <p:cNvSpPr>
            <a:spLocks noGrp="1"/>
          </p:cNvSpPr>
          <p:nvPr>
            <p:ph type="ftr" sz="quarter" idx="3"/>
          </p:nvPr>
        </p:nvSpPr>
        <p:spPr>
          <a:xfrm>
            <a:off x="3543300" y="12653897"/>
            <a:ext cx="1532117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5" name="Tijdelijke aanduiding voor datum 3">
            <a:extLst>
              <a:ext uri="{FF2B5EF4-FFF2-40B4-BE49-F238E27FC236}">
                <a16:creationId xmlns:a16="http://schemas.microsoft.com/office/drawing/2014/main" id="{69193FF2-C98F-C71A-4F84-393110A90698}"/>
              </a:ext>
            </a:extLst>
          </p:cNvPr>
          <p:cNvSpPr>
            <a:spLocks noGrp="1"/>
          </p:cNvSpPr>
          <p:nvPr>
            <p:ph type="dt" sz="half" idx="2"/>
          </p:nvPr>
        </p:nvSpPr>
        <p:spPr>
          <a:xfrm>
            <a:off x="19246529"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425400437"/>
      </p:ext>
    </p:extLst>
  </p:cSld>
  <p:clrMapOvr>
    <a:overrideClrMapping bg1="dk1" tx1="lt1" bg2="dk2" tx2="lt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Avatile - rood">
    <p:spTree>
      <p:nvGrpSpPr>
        <p:cNvPr id="1" name=""/>
        <p:cNvGrpSpPr/>
        <p:nvPr/>
      </p:nvGrpSpPr>
      <p:grpSpPr>
        <a:xfrm>
          <a:off x="0" y="0"/>
          <a:ext cx="0" cy="0"/>
          <a:chOff x="0" y="0"/>
          <a:chExt cx="0" cy="0"/>
        </a:xfrm>
      </p:grpSpPr>
      <p:sp>
        <p:nvSpPr>
          <p:cNvPr id="8" name="Tijdelijke aanduiding voor tekst 7">
            <a:extLst>
              <a:ext uri="{FF2B5EF4-FFF2-40B4-BE49-F238E27FC236}">
                <a16:creationId xmlns:a16="http://schemas.microsoft.com/office/drawing/2014/main" id="{75FB46B2-B2A2-FA2D-984A-22341570106F}"/>
              </a:ext>
            </a:extLst>
          </p:cNvPr>
          <p:cNvSpPr>
            <a:spLocks noGrp="1"/>
          </p:cNvSpPr>
          <p:nvPr>
            <p:ph type="body" sz="quarter" idx="11" hasCustomPrompt="1"/>
          </p:nvPr>
        </p:nvSpPr>
        <p:spPr>
          <a:xfrm>
            <a:off x="0" y="0"/>
            <a:ext cx="11584964" cy="13714350"/>
          </a:xfrm>
          <a:custGeom>
            <a:avLst/>
            <a:gdLst>
              <a:gd name="connsiteX0" fmla="*/ 0 w 11584964"/>
              <a:gd name="connsiteY0" fmla="*/ 0 h 13714350"/>
              <a:gd name="connsiteX1" fmla="*/ 10378683 w 11584964"/>
              <a:gd name="connsiteY1" fmla="*/ 0 h 13714350"/>
              <a:gd name="connsiteX2" fmla="*/ 11559916 w 11584964"/>
              <a:gd name="connsiteY2" fmla="*/ 1448653 h 13714350"/>
              <a:gd name="connsiteX3" fmla="*/ 9042372 w 11584964"/>
              <a:gd name="connsiteY3" fmla="*/ 13714350 h 13714350"/>
              <a:gd name="connsiteX4" fmla="*/ 0 w 11584964"/>
              <a:gd name="connsiteY4" fmla="*/ 13714350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4964" h="13714350">
                <a:moveTo>
                  <a:pt x="0" y="0"/>
                </a:moveTo>
                <a:lnTo>
                  <a:pt x="10378683" y="0"/>
                </a:lnTo>
                <a:cubicBezTo>
                  <a:pt x="11142525" y="0"/>
                  <a:pt x="11713344" y="701227"/>
                  <a:pt x="11559916" y="1448653"/>
                </a:cubicBezTo>
                <a:lnTo>
                  <a:pt x="9042372" y="13714350"/>
                </a:lnTo>
                <a:lnTo>
                  <a:pt x="0" y="13714350"/>
                </a:lnTo>
                <a:close/>
              </a:path>
            </a:pathLst>
          </a:custGeom>
          <a:solidFill>
            <a:schemeClr val="tx2"/>
          </a:solidFill>
        </p:spPr>
        <p:txBody>
          <a:bodyPr wrap="square" lIns="1512000" tIns="1512000" rIns="1440000" bIns="1440000">
            <a:noAutofit/>
          </a:bodyPr>
          <a:lstStyle>
            <a:lvl1pPr marL="0" indent="0">
              <a:lnSpc>
                <a:spcPct val="70000"/>
              </a:lnSpc>
              <a:buNone/>
              <a:defRPr sz="13800" b="1" i="1" cap="all" baseline="0">
                <a:solidFill>
                  <a:schemeClr val="bg1"/>
                </a:solidFill>
                <a:latin typeface="Sofia Sans Extra Condensed Extr" pitchFamily="2" charset="0"/>
              </a:defRPr>
            </a:lvl1pPr>
          </a:lstStyle>
          <a:p>
            <a:pPr lvl="0"/>
            <a:r>
              <a:rPr lang="nl-NL"/>
              <a:t>KLIK OM TITEL TE BEWERKEN</a:t>
            </a:r>
          </a:p>
        </p:txBody>
      </p:sp>
      <p:sp>
        <p:nvSpPr>
          <p:cNvPr id="10" name="Tijdelijke aanduiding voor tekst 9">
            <a:extLst>
              <a:ext uri="{FF2B5EF4-FFF2-40B4-BE49-F238E27FC236}">
                <a16:creationId xmlns:a16="http://schemas.microsoft.com/office/drawing/2014/main" id="{25F9E0F6-020B-E8FD-23E6-22DDF55E7A7A}"/>
              </a:ext>
            </a:extLst>
          </p:cNvPr>
          <p:cNvSpPr>
            <a:spLocks noGrp="1"/>
          </p:cNvSpPr>
          <p:nvPr>
            <p:ph type="body" sz="quarter" idx="14" hasCustomPrompt="1"/>
          </p:nvPr>
        </p:nvSpPr>
        <p:spPr>
          <a:xfrm>
            <a:off x="12738100" y="1457325"/>
            <a:ext cx="10133013" cy="10728325"/>
          </a:xfrm>
          <a:prstGeom prst="rect">
            <a:avLst/>
          </a:prstGeom>
        </p:spPr>
        <p:txBody>
          <a:bodyPr lIns="0" tIns="0" rIns="0" bIns="0" anchor="t">
            <a:normAutofit/>
          </a:bodyPr>
          <a:lstStyle>
            <a:lvl1pPr marL="0" indent="0">
              <a:buNone/>
              <a:defRPr sz="6600"/>
            </a:lvl1pPr>
            <a:lvl2pPr marL="914354" indent="0">
              <a:buNone/>
              <a:defRPr/>
            </a:lvl2pPr>
            <a:lvl3pPr marL="1828709" indent="0">
              <a:buNone/>
              <a:defRPr/>
            </a:lvl3pPr>
            <a:lvl4pPr marL="2743063" indent="0">
              <a:buNone/>
              <a:defRPr/>
            </a:lvl4pPr>
            <a:lvl5pPr marL="3657417" indent="0">
              <a:buNone/>
              <a:defRPr/>
            </a:lvl5pPr>
          </a:lstStyle>
          <a:p>
            <a:pPr lvl="0"/>
            <a:r>
              <a:rPr lang="nl-NL"/>
              <a:t>Klikken om de tekst te bewerken</a:t>
            </a:r>
          </a:p>
        </p:txBody>
      </p:sp>
      <p:sp>
        <p:nvSpPr>
          <p:cNvPr id="3" name="Tijdelijke aanduiding voor voettekst 4">
            <a:extLst>
              <a:ext uri="{FF2B5EF4-FFF2-40B4-BE49-F238E27FC236}">
                <a16:creationId xmlns:a16="http://schemas.microsoft.com/office/drawing/2014/main" id="{97163CDB-57F6-854D-3041-3CD604410091}"/>
              </a:ext>
            </a:extLst>
          </p:cNvPr>
          <p:cNvSpPr>
            <a:spLocks noGrp="1"/>
          </p:cNvSpPr>
          <p:nvPr>
            <p:ph type="ftr" sz="quarter" idx="3"/>
          </p:nvPr>
        </p:nvSpPr>
        <p:spPr>
          <a:xfrm>
            <a:off x="12738100" y="12653897"/>
            <a:ext cx="8228013"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7" name="Slide Number Placeholder 5">
            <a:extLst>
              <a:ext uri="{FF2B5EF4-FFF2-40B4-BE49-F238E27FC236}">
                <a16:creationId xmlns:a16="http://schemas.microsoft.com/office/drawing/2014/main" id="{8EB548FA-DB49-A7C2-F162-7D52DB2734D0}"/>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A82B3D88-C8D6-C0F0-DB95-0BEDE09D0CD3}"/>
              </a:ext>
            </a:extLst>
          </p:cNvPr>
          <p:cNvSpPr>
            <a:spLocks noGrp="1"/>
          </p:cNvSpPr>
          <p:nvPr>
            <p:ph type="dt" sz="half" idx="2"/>
          </p:nvPr>
        </p:nvSpPr>
        <p:spPr>
          <a:xfrm>
            <a:off x="3320764"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4288829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slide Avatiles versie 3">
    <p:bg>
      <p:bgPr>
        <a:solidFill>
          <a:schemeClr val="accent1"/>
        </a:solidFill>
        <a:effectLst/>
      </p:bgPr>
    </p:bg>
    <p:spTree>
      <p:nvGrpSpPr>
        <p:cNvPr id="1" name=""/>
        <p:cNvGrpSpPr/>
        <p:nvPr/>
      </p:nvGrpSpPr>
      <p:grpSpPr>
        <a:xfrm>
          <a:off x="0" y="0"/>
          <a:ext cx="0" cy="0"/>
          <a:chOff x="0" y="0"/>
          <a:chExt cx="0" cy="0"/>
        </a:xfrm>
      </p:grpSpPr>
      <p:sp>
        <p:nvSpPr>
          <p:cNvPr id="10" name="Vrije vorm 9">
            <a:extLst>
              <a:ext uri="{FF2B5EF4-FFF2-40B4-BE49-F238E27FC236}">
                <a16:creationId xmlns:a16="http://schemas.microsoft.com/office/drawing/2014/main" id="{47A94287-3FFE-26BD-D842-57F4CB0802A7}"/>
              </a:ext>
            </a:extLst>
          </p:cNvPr>
          <p:cNvSpPr>
            <a:spLocks noChangeArrowheads="1"/>
          </p:cNvSpPr>
          <p:nvPr userDrawn="1"/>
        </p:nvSpPr>
        <p:spPr bwMode="auto">
          <a:xfrm>
            <a:off x="5750290" y="0"/>
            <a:ext cx="18632122" cy="11760438"/>
          </a:xfrm>
          <a:custGeom>
            <a:avLst/>
            <a:gdLst>
              <a:gd name="connsiteX0" fmla="*/ 2022556 w 18632122"/>
              <a:gd name="connsiteY0" fmla="*/ 0 h 11760438"/>
              <a:gd name="connsiteX1" fmla="*/ 18632122 w 18632122"/>
              <a:gd name="connsiteY1" fmla="*/ 0 h 11760438"/>
              <a:gd name="connsiteX2" fmla="*/ 18632122 w 18632122"/>
              <a:gd name="connsiteY2" fmla="*/ 11760438 h 11760438"/>
              <a:gd name="connsiteX3" fmla="*/ 1735296 w 18632122"/>
              <a:gd name="connsiteY3" fmla="*/ 11760438 h 11760438"/>
              <a:gd name="connsiteX4" fmla="*/ 35888 w 18632122"/>
              <a:gd name="connsiteY4" fmla="*/ 9676768 h 11760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32122" h="11760438">
                <a:moveTo>
                  <a:pt x="2022556" y="0"/>
                </a:moveTo>
                <a:lnTo>
                  <a:pt x="18632122" y="0"/>
                </a:lnTo>
                <a:lnTo>
                  <a:pt x="18632122" y="11760438"/>
                </a:lnTo>
                <a:lnTo>
                  <a:pt x="1735296" y="11760438"/>
                </a:lnTo>
                <a:cubicBezTo>
                  <a:pt x="637191" y="11760438"/>
                  <a:pt x="-184376" y="10752366"/>
                  <a:pt x="35888" y="9676768"/>
                </a:cubicBezTo>
                <a:close/>
              </a:path>
            </a:pathLst>
          </a:custGeom>
          <a:solidFill>
            <a:schemeClr val="accent4"/>
          </a:solidFill>
          <a:ln>
            <a:noFill/>
          </a:ln>
          <a:effectLst/>
        </p:spPr>
        <p:txBody>
          <a:bodyPr wrap="square" anchor="ctr">
            <a:noAutofit/>
          </a:bodyPr>
          <a:lstStyle/>
          <a:p>
            <a:endParaRPr lang="nl-NL" sz="1600"/>
          </a:p>
        </p:txBody>
      </p:sp>
      <p:sp>
        <p:nvSpPr>
          <p:cNvPr id="13" name="Vrije vorm 12">
            <a:extLst>
              <a:ext uri="{FF2B5EF4-FFF2-40B4-BE49-F238E27FC236}">
                <a16:creationId xmlns:a16="http://schemas.microsoft.com/office/drawing/2014/main" id="{DFD89369-970B-8738-4741-704FA65AF07D}"/>
              </a:ext>
            </a:extLst>
          </p:cNvPr>
          <p:cNvSpPr/>
          <p:nvPr userDrawn="1"/>
        </p:nvSpPr>
        <p:spPr>
          <a:xfrm>
            <a:off x="1" y="9267552"/>
            <a:ext cx="9125737" cy="4448448"/>
          </a:xfrm>
          <a:custGeom>
            <a:avLst/>
            <a:gdLst>
              <a:gd name="connsiteX0" fmla="*/ 0 w 9125737"/>
              <a:gd name="connsiteY0" fmla="*/ 0 h 4448448"/>
              <a:gd name="connsiteX1" fmla="*/ 7390442 w 9125737"/>
              <a:gd name="connsiteY1" fmla="*/ 0 h 4448448"/>
              <a:gd name="connsiteX2" fmla="*/ 9089850 w 9125737"/>
              <a:gd name="connsiteY2" fmla="*/ 2083670 h 4448448"/>
              <a:gd name="connsiteX3" fmla="*/ 8604354 w 9125737"/>
              <a:gd name="connsiteY3" fmla="*/ 4448448 h 4448448"/>
              <a:gd name="connsiteX4" fmla="*/ 0 w 9125737"/>
              <a:gd name="connsiteY4" fmla="*/ 4448448 h 44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25737" h="4448448">
                <a:moveTo>
                  <a:pt x="0" y="0"/>
                </a:moveTo>
                <a:lnTo>
                  <a:pt x="7390442" y="0"/>
                </a:lnTo>
                <a:cubicBezTo>
                  <a:pt x="8488546" y="0"/>
                  <a:pt x="9310114" y="1008072"/>
                  <a:pt x="9089850" y="2083670"/>
                </a:cubicBezTo>
                <a:lnTo>
                  <a:pt x="8604354" y="4448448"/>
                </a:lnTo>
                <a:lnTo>
                  <a:pt x="0" y="4448448"/>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nl-NL">
              <a:ln>
                <a:noFill/>
              </a:ln>
            </a:endParaRPr>
          </a:p>
        </p:txBody>
      </p:sp>
      <p:sp>
        <p:nvSpPr>
          <p:cNvPr id="3" name="Title Placeholder 1">
            <a:extLst>
              <a:ext uri="{FF2B5EF4-FFF2-40B4-BE49-F238E27FC236}">
                <a16:creationId xmlns:a16="http://schemas.microsoft.com/office/drawing/2014/main" id="{607F60FD-02A0-8B9F-91AA-471510A1845D}"/>
              </a:ext>
            </a:extLst>
          </p:cNvPr>
          <p:cNvSpPr>
            <a:spLocks noGrp="1"/>
          </p:cNvSpPr>
          <p:nvPr>
            <p:ph type="title" hasCustomPrompt="1"/>
          </p:nvPr>
        </p:nvSpPr>
        <p:spPr>
          <a:xfrm>
            <a:off x="1533525" y="1556715"/>
            <a:ext cx="21315363" cy="10628935"/>
          </a:xfrm>
          <a:prstGeom prst="rect">
            <a:avLst/>
          </a:prstGeom>
        </p:spPr>
        <p:txBody>
          <a:bodyPr vert="horz" lIns="0" tIns="0" rIns="0" bIns="0" rtlCol="0" anchor="t">
            <a:noAutofit/>
          </a:bodyPr>
          <a:lstStyle>
            <a:lvl1pPr>
              <a:defRPr sz="25000" b="1" i="1" cap="all" baseline="0">
                <a:latin typeface="Sofia Sans Extra Condensed Extr" pitchFamily="2" charset="0"/>
              </a:defRPr>
            </a:lvl1pPr>
          </a:lstStyle>
          <a:p>
            <a:r>
              <a:rPr lang="nl-NL"/>
              <a:t>KLIK OM TITEL TE BEWERKEN</a:t>
            </a:r>
            <a:endParaRPr lang="en-US"/>
          </a:p>
        </p:txBody>
      </p:sp>
      <p:sp>
        <p:nvSpPr>
          <p:cNvPr id="4" name="Tijdelijke aanduiding voor tekst 25">
            <a:extLst>
              <a:ext uri="{FF2B5EF4-FFF2-40B4-BE49-F238E27FC236}">
                <a16:creationId xmlns:a16="http://schemas.microsoft.com/office/drawing/2014/main" id="{750B1BA2-88FB-0E1F-D54E-E4F72156D554}"/>
              </a:ext>
            </a:extLst>
          </p:cNvPr>
          <p:cNvSpPr>
            <a:spLocks noGrp="1"/>
          </p:cNvSpPr>
          <p:nvPr>
            <p:ph type="body" sz="quarter" idx="14" hasCustomPrompt="1"/>
          </p:nvPr>
        </p:nvSpPr>
        <p:spPr>
          <a:xfrm>
            <a:off x="21873612" y="12654660"/>
            <a:ext cx="2526386" cy="1059689"/>
          </a:xfrm>
          <a:prstGeom prst="rect">
            <a:avLst/>
          </a:prstGeom>
          <a:blipFill>
            <a:blip r:embed="rId2" cstate="email">
              <a:extLst>
                <a:ext uri="{28A0092B-C50C-407E-A947-70E740481C1C}">
                  <a14:useLocalDpi xmlns:a14="http://schemas.microsoft.com/office/drawing/2010/main"/>
                </a:ext>
              </a:extLst>
            </a:blip>
            <a:stretch>
              <a:fillRect/>
            </a:stretch>
          </a:blipFill>
        </p:spPr>
        <p:txBody>
          <a:bodyPr/>
          <a:lstStyle>
            <a:lvl1pPr>
              <a:defRPr>
                <a:noFill/>
              </a:defRPr>
            </a:lvl1pPr>
          </a:lstStyle>
          <a:p>
            <a:pPr lvl="0"/>
            <a:r>
              <a:rPr lang="nl-NL"/>
              <a:t> </a:t>
            </a:r>
          </a:p>
        </p:txBody>
      </p:sp>
      <p:sp>
        <p:nvSpPr>
          <p:cNvPr id="2" name="Tijdelijke aanduiding voor voettekst 4">
            <a:extLst>
              <a:ext uri="{FF2B5EF4-FFF2-40B4-BE49-F238E27FC236}">
                <a16:creationId xmlns:a16="http://schemas.microsoft.com/office/drawing/2014/main" id="{6BAD86DC-B3D4-8085-7BFC-C6CED7BAF084}"/>
              </a:ext>
            </a:extLst>
          </p:cNvPr>
          <p:cNvSpPr>
            <a:spLocks noGrp="1"/>
          </p:cNvSpPr>
          <p:nvPr>
            <p:ph type="ftr" sz="quarter" idx="3"/>
          </p:nvPr>
        </p:nvSpPr>
        <p:spPr>
          <a:xfrm>
            <a:off x="1533526" y="12653897"/>
            <a:ext cx="17033274"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5" name="Tijdelijke aanduiding voor datum 3">
            <a:extLst>
              <a:ext uri="{FF2B5EF4-FFF2-40B4-BE49-F238E27FC236}">
                <a16:creationId xmlns:a16="http://schemas.microsoft.com/office/drawing/2014/main" id="{15404840-CDD2-8460-3DF3-D5C34B97D3D0}"/>
              </a:ext>
            </a:extLst>
          </p:cNvPr>
          <p:cNvSpPr>
            <a:spLocks noGrp="1"/>
          </p:cNvSpPr>
          <p:nvPr>
            <p:ph type="dt" sz="half" idx="2"/>
          </p:nvPr>
        </p:nvSpPr>
        <p:spPr>
          <a:xfrm>
            <a:off x="18978066" y="12653896"/>
            <a:ext cx="2484279" cy="803275"/>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3968979205"/>
      </p:ext>
    </p:extLst>
  </p:cSld>
  <p:clrMapOvr>
    <a:overrideClrMapping bg1="dk1" tx1="lt1" bg2="dk2" tx2="lt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Avatile - blauw">
    <p:spTree>
      <p:nvGrpSpPr>
        <p:cNvPr id="1" name=""/>
        <p:cNvGrpSpPr/>
        <p:nvPr/>
      </p:nvGrpSpPr>
      <p:grpSpPr>
        <a:xfrm>
          <a:off x="0" y="0"/>
          <a:ext cx="0" cy="0"/>
          <a:chOff x="0" y="0"/>
          <a:chExt cx="0" cy="0"/>
        </a:xfrm>
      </p:grpSpPr>
      <p:sp>
        <p:nvSpPr>
          <p:cNvPr id="8" name="Tijdelijke aanduiding voor tekst 7">
            <a:extLst>
              <a:ext uri="{FF2B5EF4-FFF2-40B4-BE49-F238E27FC236}">
                <a16:creationId xmlns:a16="http://schemas.microsoft.com/office/drawing/2014/main" id="{75FB46B2-B2A2-FA2D-984A-22341570106F}"/>
              </a:ext>
            </a:extLst>
          </p:cNvPr>
          <p:cNvSpPr>
            <a:spLocks noGrp="1"/>
          </p:cNvSpPr>
          <p:nvPr>
            <p:ph type="body" sz="quarter" idx="11" hasCustomPrompt="1"/>
          </p:nvPr>
        </p:nvSpPr>
        <p:spPr>
          <a:xfrm>
            <a:off x="0" y="0"/>
            <a:ext cx="11584964" cy="13714350"/>
          </a:xfrm>
          <a:custGeom>
            <a:avLst/>
            <a:gdLst>
              <a:gd name="connsiteX0" fmla="*/ 0 w 11584964"/>
              <a:gd name="connsiteY0" fmla="*/ 0 h 13714350"/>
              <a:gd name="connsiteX1" fmla="*/ 10378683 w 11584964"/>
              <a:gd name="connsiteY1" fmla="*/ 0 h 13714350"/>
              <a:gd name="connsiteX2" fmla="*/ 11559916 w 11584964"/>
              <a:gd name="connsiteY2" fmla="*/ 1448653 h 13714350"/>
              <a:gd name="connsiteX3" fmla="*/ 9042372 w 11584964"/>
              <a:gd name="connsiteY3" fmla="*/ 13714350 h 13714350"/>
              <a:gd name="connsiteX4" fmla="*/ 0 w 11584964"/>
              <a:gd name="connsiteY4" fmla="*/ 13714350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4964" h="13714350">
                <a:moveTo>
                  <a:pt x="0" y="0"/>
                </a:moveTo>
                <a:lnTo>
                  <a:pt x="10378683" y="0"/>
                </a:lnTo>
                <a:cubicBezTo>
                  <a:pt x="11142525" y="0"/>
                  <a:pt x="11713344" y="701227"/>
                  <a:pt x="11559916" y="1448653"/>
                </a:cubicBezTo>
                <a:lnTo>
                  <a:pt x="9042372" y="13714350"/>
                </a:lnTo>
                <a:lnTo>
                  <a:pt x="0" y="13714350"/>
                </a:lnTo>
                <a:close/>
              </a:path>
            </a:pathLst>
          </a:custGeom>
          <a:solidFill>
            <a:srgbClr val="001969"/>
          </a:solidFill>
        </p:spPr>
        <p:txBody>
          <a:bodyPr wrap="square" lIns="1512000" tIns="1512000" rIns="1440000" bIns="1440000">
            <a:noAutofit/>
          </a:bodyPr>
          <a:lstStyle>
            <a:lvl1pPr marL="0" indent="0">
              <a:lnSpc>
                <a:spcPct val="70000"/>
              </a:lnSpc>
              <a:buNone/>
              <a:defRPr sz="13800" b="1" i="1" cap="all" baseline="0">
                <a:solidFill>
                  <a:schemeClr val="bg1"/>
                </a:solidFill>
                <a:latin typeface="Sofia Sans Extra Condensed Extr" pitchFamily="2" charset="0"/>
              </a:defRPr>
            </a:lvl1pPr>
          </a:lstStyle>
          <a:p>
            <a:pPr lvl="0"/>
            <a:r>
              <a:rPr lang="nl-NL"/>
              <a:t>KLIK OM TITEL TE BEWERKEN</a:t>
            </a:r>
          </a:p>
        </p:txBody>
      </p:sp>
      <p:sp>
        <p:nvSpPr>
          <p:cNvPr id="10" name="Tijdelijke aanduiding voor tekst 9">
            <a:extLst>
              <a:ext uri="{FF2B5EF4-FFF2-40B4-BE49-F238E27FC236}">
                <a16:creationId xmlns:a16="http://schemas.microsoft.com/office/drawing/2014/main" id="{25F9E0F6-020B-E8FD-23E6-22DDF55E7A7A}"/>
              </a:ext>
            </a:extLst>
          </p:cNvPr>
          <p:cNvSpPr>
            <a:spLocks noGrp="1"/>
          </p:cNvSpPr>
          <p:nvPr>
            <p:ph type="body" sz="quarter" idx="14" hasCustomPrompt="1"/>
          </p:nvPr>
        </p:nvSpPr>
        <p:spPr>
          <a:xfrm>
            <a:off x="12738100" y="1457325"/>
            <a:ext cx="10133013" cy="10728325"/>
          </a:xfrm>
          <a:prstGeom prst="rect">
            <a:avLst/>
          </a:prstGeom>
        </p:spPr>
        <p:txBody>
          <a:bodyPr lIns="0" tIns="0" rIns="0" bIns="0" anchor="t">
            <a:normAutofit/>
          </a:bodyPr>
          <a:lstStyle>
            <a:lvl1pPr marL="0" indent="0">
              <a:buNone/>
              <a:defRPr sz="6600"/>
            </a:lvl1pPr>
            <a:lvl2pPr marL="914354" indent="0">
              <a:buNone/>
              <a:defRPr/>
            </a:lvl2pPr>
            <a:lvl3pPr marL="1828709" indent="0">
              <a:buNone/>
              <a:defRPr/>
            </a:lvl3pPr>
            <a:lvl4pPr marL="2743063" indent="0">
              <a:buNone/>
              <a:defRPr/>
            </a:lvl4pPr>
            <a:lvl5pPr marL="3657417" indent="0">
              <a:buNone/>
              <a:defRPr/>
            </a:lvl5pPr>
          </a:lstStyle>
          <a:p>
            <a:pPr lvl="0"/>
            <a:r>
              <a:rPr lang="nl-NL"/>
              <a:t>Klikken om de tekst te bewerken</a:t>
            </a:r>
          </a:p>
        </p:txBody>
      </p:sp>
      <p:sp>
        <p:nvSpPr>
          <p:cNvPr id="2" name="Slide Number Placeholder 5">
            <a:extLst>
              <a:ext uri="{FF2B5EF4-FFF2-40B4-BE49-F238E27FC236}">
                <a16:creationId xmlns:a16="http://schemas.microsoft.com/office/drawing/2014/main" id="{04199172-C284-1F31-9DA7-C05FD97A091D}"/>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3" name="Tijdelijke aanduiding voor voettekst 4">
            <a:extLst>
              <a:ext uri="{FF2B5EF4-FFF2-40B4-BE49-F238E27FC236}">
                <a16:creationId xmlns:a16="http://schemas.microsoft.com/office/drawing/2014/main" id="{952251EF-56D3-2BC4-CCCA-39921EE9DF4D}"/>
              </a:ext>
            </a:extLst>
          </p:cNvPr>
          <p:cNvSpPr>
            <a:spLocks noGrp="1"/>
          </p:cNvSpPr>
          <p:nvPr>
            <p:ph type="ftr" sz="quarter" idx="3"/>
          </p:nvPr>
        </p:nvSpPr>
        <p:spPr>
          <a:xfrm>
            <a:off x="12738100" y="12653897"/>
            <a:ext cx="8228013"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4" name="Tijdelijke aanduiding voor datum 3">
            <a:extLst>
              <a:ext uri="{FF2B5EF4-FFF2-40B4-BE49-F238E27FC236}">
                <a16:creationId xmlns:a16="http://schemas.microsoft.com/office/drawing/2014/main" id="{84A7AD21-F22D-A5B4-CE64-8DDDDCF4B658}"/>
              </a:ext>
            </a:extLst>
          </p:cNvPr>
          <p:cNvSpPr>
            <a:spLocks noGrp="1"/>
          </p:cNvSpPr>
          <p:nvPr>
            <p:ph type="dt" sz="half" idx="2"/>
          </p:nvPr>
        </p:nvSpPr>
        <p:spPr>
          <a:xfrm>
            <a:off x="3320764"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210756965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Avatile - lichtblauw">
    <p:spTree>
      <p:nvGrpSpPr>
        <p:cNvPr id="1" name=""/>
        <p:cNvGrpSpPr/>
        <p:nvPr/>
      </p:nvGrpSpPr>
      <p:grpSpPr>
        <a:xfrm>
          <a:off x="0" y="0"/>
          <a:ext cx="0" cy="0"/>
          <a:chOff x="0" y="0"/>
          <a:chExt cx="0" cy="0"/>
        </a:xfrm>
      </p:grpSpPr>
      <p:sp>
        <p:nvSpPr>
          <p:cNvPr id="8" name="Tijdelijke aanduiding voor tekst 7">
            <a:extLst>
              <a:ext uri="{FF2B5EF4-FFF2-40B4-BE49-F238E27FC236}">
                <a16:creationId xmlns:a16="http://schemas.microsoft.com/office/drawing/2014/main" id="{75FB46B2-B2A2-FA2D-984A-22341570106F}"/>
              </a:ext>
            </a:extLst>
          </p:cNvPr>
          <p:cNvSpPr>
            <a:spLocks noGrp="1"/>
          </p:cNvSpPr>
          <p:nvPr>
            <p:ph type="body" sz="quarter" idx="11" hasCustomPrompt="1"/>
          </p:nvPr>
        </p:nvSpPr>
        <p:spPr>
          <a:xfrm>
            <a:off x="0" y="0"/>
            <a:ext cx="11584964" cy="13714350"/>
          </a:xfrm>
          <a:custGeom>
            <a:avLst/>
            <a:gdLst>
              <a:gd name="connsiteX0" fmla="*/ 0 w 11584964"/>
              <a:gd name="connsiteY0" fmla="*/ 0 h 13714350"/>
              <a:gd name="connsiteX1" fmla="*/ 10378683 w 11584964"/>
              <a:gd name="connsiteY1" fmla="*/ 0 h 13714350"/>
              <a:gd name="connsiteX2" fmla="*/ 11559916 w 11584964"/>
              <a:gd name="connsiteY2" fmla="*/ 1448653 h 13714350"/>
              <a:gd name="connsiteX3" fmla="*/ 9042372 w 11584964"/>
              <a:gd name="connsiteY3" fmla="*/ 13714350 h 13714350"/>
              <a:gd name="connsiteX4" fmla="*/ 0 w 11584964"/>
              <a:gd name="connsiteY4" fmla="*/ 13714350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4964" h="13714350">
                <a:moveTo>
                  <a:pt x="0" y="0"/>
                </a:moveTo>
                <a:lnTo>
                  <a:pt x="10378683" y="0"/>
                </a:lnTo>
                <a:cubicBezTo>
                  <a:pt x="11142525" y="0"/>
                  <a:pt x="11713344" y="701227"/>
                  <a:pt x="11559916" y="1448653"/>
                </a:cubicBezTo>
                <a:lnTo>
                  <a:pt x="9042372" y="13714350"/>
                </a:lnTo>
                <a:lnTo>
                  <a:pt x="0" y="13714350"/>
                </a:lnTo>
                <a:close/>
              </a:path>
            </a:pathLst>
          </a:custGeom>
          <a:solidFill>
            <a:schemeClr val="accent5"/>
          </a:solidFill>
        </p:spPr>
        <p:txBody>
          <a:bodyPr wrap="square" lIns="1512000" tIns="1512000" rIns="1440000" bIns="1440000">
            <a:noAutofit/>
          </a:bodyPr>
          <a:lstStyle>
            <a:lvl1pPr marL="0" indent="0">
              <a:lnSpc>
                <a:spcPct val="70000"/>
              </a:lnSpc>
              <a:buNone/>
              <a:defRPr sz="13800" b="1" i="1" cap="all" baseline="0">
                <a:solidFill>
                  <a:schemeClr val="bg1"/>
                </a:solidFill>
                <a:latin typeface="Sofia Sans Extra Condensed Extr" pitchFamily="2" charset="0"/>
              </a:defRPr>
            </a:lvl1pPr>
          </a:lstStyle>
          <a:p>
            <a:pPr lvl="0"/>
            <a:r>
              <a:rPr lang="nl-NL"/>
              <a:t>KLIK OM TITEL TE BEWERKEN</a:t>
            </a:r>
          </a:p>
        </p:txBody>
      </p:sp>
      <p:sp>
        <p:nvSpPr>
          <p:cNvPr id="10" name="Tijdelijke aanduiding voor tekst 9">
            <a:extLst>
              <a:ext uri="{FF2B5EF4-FFF2-40B4-BE49-F238E27FC236}">
                <a16:creationId xmlns:a16="http://schemas.microsoft.com/office/drawing/2014/main" id="{25F9E0F6-020B-E8FD-23E6-22DDF55E7A7A}"/>
              </a:ext>
            </a:extLst>
          </p:cNvPr>
          <p:cNvSpPr>
            <a:spLocks noGrp="1"/>
          </p:cNvSpPr>
          <p:nvPr>
            <p:ph type="body" sz="quarter" idx="14" hasCustomPrompt="1"/>
          </p:nvPr>
        </p:nvSpPr>
        <p:spPr>
          <a:xfrm>
            <a:off x="12738100" y="1457325"/>
            <a:ext cx="10133013" cy="10728325"/>
          </a:xfrm>
          <a:prstGeom prst="rect">
            <a:avLst/>
          </a:prstGeom>
        </p:spPr>
        <p:txBody>
          <a:bodyPr lIns="0" tIns="0" rIns="0" bIns="0" anchor="t">
            <a:normAutofit/>
          </a:bodyPr>
          <a:lstStyle>
            <a:lvl1pPr marL="0" indent="0">
              <a:buNone/>
              <a:defRPr sz="6600"/>
            </a:lvl1pPr>
            <a:lvl2pPr marL="914354" indent="0">
              <a:buNone/>
              <a:defRPr/>
            </a:lvl2pPr>
            <a:lvl3pPr marL="1828709" indent="0">
              <a:buNone/>
              <a:defRPr/>
            </a:lvl3pPr>
            <a:lvl4pPr marL="2743063" indent="0">
              <a:buNone/>
              <a:defRPr/>
            </a:lvl4pPr>
            <a:lvl5pPr marL="3657417" indent="0">
              <a:buNone/>
              <a:defRPr/>
            </a:lvl5pPr>
          </a:lstStyle>
          <a:p>
            <a:pPr lvl="0"/>
            <a:r>
              <a:rPr lang="nl-NL"/>
              <a:t>Klikken om de tekst te bewerken</a:t>
            </a:r>
          </a:p>
        </p:txBody>
      </p:sp>
      <p:sp>
        <p:nvSpPr>
          <p:cNvPr id="2" name="Slide Number Placeholder 5">
            <a:extLst>
              <a:ext uri="{FF2B5EF4-FFF2-40B4-BE49-F238E27FC236}">
                <a16:creationId xmlns:a16="http://schemas.microsoft.com/office/drawing/2014/main" id="{04199172-C284-1F31-9DA7-C05FD97A091D}"/>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3" name="Tijdelijke aanduiding voor voettekst 4">
            <a:extLst>
              <a:ext uri="{FF2B5EF4-FFF2-40B4-BE49-F238E27FC236}">
                <a16:creationId xmlns:a16="http://schemas.microsoft.com/office/drawing/2014/main" id="{952251EF-56D3-2BC4-CCCA-39921EE9DF4D}"/>
              </a:ext>
            </a:extLst>
          </p:cNvPr>
          <p:cNvSpPr>
            <a:spLocks noGrp="1"/>
          </p:cNvSpPr>
          <p:nvPr>
            <p:ph type="ftr" sz="quarter" idx="3"/>
          </p:nvPr>
        </p:nvSpPr>
        <p:spPr>
          <a:xfrm>
            <a:off x="12738100" y="12653897"/>
            <a:ext cx="8228013"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4" name="Tijdelijke aanduiding voor datum 3">
            <a:extLst>
              <a:ext uri="{FF2B5EF4-FFF2-40B4-BE49-F238E27FC236}">
                <a16:creationId xmlns:a16="http://schemas.microsoft.com/office/drawing/2014/main" id="{84A7AD21-F22D-A5B4-CE64-8DDDDCF4B658}"/>
              </a:ext>
            </a:extLst>
          </p:cNvPr>
          <p:cNvSpPr>
            <a:spLocks noGrp="1"/>
          </p:cNvSpPr>
          <p:nvPr>
            <p:ph type="dt" sz="half" idx="2"/>
          </p:nvPr>
        </p:nvSpPr>
        <p:spPr>
          <a:xfrm>
            <a:off x="3320764"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361406854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Avatile - paars">
    <p:spTree>
      <p:nvGrpSpPr>
        <p:cNvPr id="1" name=""/>
        <p:cNvGrpSpPr/>
        <p:nvPr/>
      </p:nvGrpSpPr>
      <p:grpSpPr>
        <a:xfrm>
          <a:off x="0" y="0"/>
          <a:ext cx="0" cy="0"/>
          <a:chOff x="0" y="0"/>
          <a:chExt cx="0" cy="0"/>
        </a:xfrm>
      </p:grpSpPr>
      <p:sp>
        <p:nvSpPr>
          <p:cNvPr id="8" name="Tijdelijke aanduiding voor tekst 7">
            <a:extLst>
              <a:ext uri="{FF2B5EF4-FFF2-40B4-BE49-F238E27FC236}">
                <a16:creationId xmlns:a16="http://schemas.microsoft.com/office/drawing/2014/main" id="{75FB46B2-B2A2-FA2D-984A-22341570106F}"/>
              </a:ext>
            </a:extLst>
          </p:cNvPr>
          <p:cNvSpPr>
            <a:spLocks noGrp="1"/>
          </p:cNvSpPr>
          <p:nvPr>
            <p:ph type="body" sz="quarter" idx="11" hasCustomPrompt="1"/>
          </p:nvPr>
        </p:nvSpPr>
        <p:spPr>
          <a:xfrm>
            <a:off x="0" y="0"/>
            <a:ext cx="11584964" cy="13714350"/>
          </a:xfrm>
          <a:custGeom>
            <a:avLst/>
            <a:gdLst>
              <a:gd name="connsiteX0" fmla="*/ 0 w 11584964"/>
              <a:gd name="connsiteY0" fmla="*/ 0 h 13714350"/>
              <a:gd name="connsiteX1" fmla="*/ 10378683 w 11584964"/>
              <a:gd name="connsiteY1" fmla="*/ 0 h 13714350"/>
              <a:gd name="connsiteX2" fmla="*/ 11559916 w 11584964"/>
              <a:gd name="connsiteY2" fmla="*/ 1448653 h 13714350"/>
              <a:gd name="connsiteX3" fmla="*/ 9042372 w 11584964"/>
              <a:gd name="connsiteY3" fmla="*/ 13714350 h 13714350"/>
              <a:gd name="connsiteX4" fmla="*/ 0 w 11584964"/>
              <a:gd name="connsiteY4" fmla="*/ 13714350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4964" h="13714350">
                <a:moveTo>
                  <a:pt x="0" y="0"/>
                </a:moveTo>
                <a:lnTo>
                  <a:pt x="10378683" y="0"/>
                </a:lnTo>
                <a:cubicBezTo>
                  <a:pt x="11142525" y="0"/>
                  <a:pt x="11713344" y="701227"/>
                  <a:pt x="11559916" y="1448653"/>
                </a:cubicBezTo>
                <a:lnTo>
                  <a:pt x="9042372" y="13714350"/>
                </a:lnTo>
                <a:lnTo>
                  <a:pt x="0" y="13714350"/>
                </a:lnTo>
                <a:close/>
              </a:path>
            </a:pathLst>
          </a:custGeom>
          <a:solidFill>
            <a:schemeClr val="accent4"/>
          </a:solidFill>
        </p:spPr>
        <p:txBody>
          <a:bodyPr wrap="square" lIns="1512000" tIns="1512000" rIns="1440000" bIns="1440000">
            <a:noAutofit/>
          </a:bodyPr>
          <a:lstStyle>
            <a:lvl1pPr marL="0" indent="0">
              <a:lnSpc>
                <a:spcPct val="70000"/>
              </a:lnSpc>
              <a:buNone/>
              <a:defRPr sz="13800" b="1" i="1" cap="all" baseline="0">
                <a:solidFill>
                  <a:schemeClr val="accent6"/>
                </a:solidFill>
                <a:latin typeface="Sofia Sans Extra Condensed Extr" pitchFamily="2" charset="0"/>
              </a:defRPr>
            </a:lvl1pPr>
          </a:lstStyle>
          <a:p>
            <a:pPr lvl="0"/>
            <a:r>
              <a:rPr lang="nl-NL"/>
              <a:t>KLIK OM TITEL TE BEWERKEN</a:t>
            </a:r>
          </a:p>
        </p:txBody>
      </p:sp>
      <p:sp>
        <p:nvSpPr>
          <p:cNvPr id="10" name="Tijdelijke aanduiding voor tekst 9">
            <a:extLst>
              <a:ext uri="{FF2B5EF4-FFF2-40B4-BE49-F238E27FC236}">
                <a16:creationId xmlns:a16="http://schemas.microsoft.com/office/drawing/2014/main" id="{25F9E0F6-020B-E8FD-23E6-22DDF55E7A7A}"/>
              </a:ext>
            </a:extLst>
          </p:cNvPr>
          <p:cNvSpPr>
            <a:spLocks noGrp="1"/>
          </p:cNvSpPr>
          <p:nvPr>
            <p:ph type="body" sz="quarter" idx="14" hasCustomPrompt="1"/>
          </p:nvPr>
        </p:nvSpPr>
        <p:spPr>
          <a:xfrm>
            <a:off x="12738100" y="1457325"/>
            <a:ext cx="10133013" cy="10728325"/>
          </a:xfrm>
          <a:prstGeom prst="rect">
            <a:avLst/>
          </a:prstGeom>
        </p:spPr>
        <p:txBody>
          <a:bodyPr lIns="0" tIns="0" rIns="0" bIns="0" anchor="t">
            <a:normAutofit/>
          </a:bodyPr>
          <a:lstStyle>
            <a:lvl1pPr marL="0" indent="0">
              <a:buNone/>
              <a:defRPr sz="6600"/>
            </a:lvl1pPr>
            <a:lvl2pPr marL="914354" indent="0">
              <a:buNone/>
              <a:defRPr/>
            </a:lvl2pPr>
            <a:lvl3pPr marL="1828709" indent="0">
              <a:buNone/>
              <a:defRPr/>
            </a:lvl3pPr>
            <a:lvl4pPr marL="2743063" indent="0">
              <a:buNone/>
              <a:defRPr/>
            </a:lvl4pPr>
            <a:lvl5pPr marL="3657417" indent="0">
              <a:buNone/>
              <a:defRPr/>
            </a:lvl5pPr>
          </a:lstStyle>
          <a:p>
            <a:pPr lvl="0"/>
            <a:r>
              <a:rPr lang="nl-NL"/>
              <a:t>Klikken om de tekst te bewerken</a:t>
            </a:r>
          </a:p>
        </p:txBody>
      </p:sp>
      <p:sp>
        <p:nvSpPr>
          <p:cNvPr id="2" name="Slide Number Placeholder 5">
            <a:extLst>
              <a:ext uri="{FF2B5EF4-FFF2-40B4-BE49-F238E27FC236}">
                <a16:creationId xmlns:a16="http://schemas.microsoft.com/office/drawing/2014/main" id="{04199172-C284-1F31-9DA7-C05FD97A091D}"/>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accent6"/>
                </a:solidFill>
                <a:latin typeface="Sofia Sans Extra Condensed Blac" pitchFamily="2" charset="0"/>
              </a:defRPr>
            </a:lvl1pPr>
          </a:lstStyle>
          <a:p>
            <a:fld id="{C87093F9-3683-074B-83F5-9DC51951D3EE}" type="slidenum">
              <a:rPr lang="nl-NL" smtClean="0"/>
              <a:pPr/>
              <a:t>‹nr.›</a:t>
            </a:fld>
            <a:endParaRPr lang="nl-NL"/>
          </a:p>
        </p:txBody>
      </p:sp>
      <p:sp>
        <p:nvSpPr>
          <p:cNvPr id="3" name="Tijdelijke aanduiding voor voettekst 4">
            <a:extLst>
              <a:ext uri="{FF2B5EF4-FFF2-40B4-BE49-F238E27FC236}">
                <a16:creationId xmlns:a16="http://schemas.microsoft.com/office/drawing/2014/main" id="{952251EF-56D3-2BC4-CCCA-39921EE9DF4D}"/>
              </a:ext>
            </a:extLst>
          </p:cNvPr>
          <p:cNvSpPr>
            <a:spLocks noGrp="1"/>
          </p:cNvSpPr>
          <p:nvPr>
            <p:ph type="ftr" sz="quarter" idx="3"/>
          </p:nvPr>
        </p:nvSpPr>
        <p:spPr>
          <a:xfrm>
            <a:off x="12738100" y="12653897"/>
            <a:ext cx="8228013"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4" name="Tijdelijke aanduiding voor datum 3">
            <a:extLst>
              <a:ext uri="{FF2B5EF4-FFF2-40B4-BE49-F238E27FC236}">
                <a16:creationId xmlns:a16="http://schemas.microsoft.com/office/drawing/2014/main" id="{84A7AD21-F22D-A5B4-CE64-8DDDDCF4B658}"/>
              </a:ext>
            </a:extLst>
          </p:cNvPr>
          <p:cNvSpPr>
            <a:spLocks noGrp="1"/>
          </p:cNvSpPr>
          <p:nvPr>
            <p:ph type="dt" sz="half" idx="2"/>
          </p:nvPr>
        </p:nvSpPr>
        <p:spPr>
          <a:xfrm>
            <a:off x="3320764" y="12653896"/>
            <a:ext cx="2484279" cy="803275"/>
          </a:xfrm>
          <a:prstGeom prst="rect">
            <a:avLst/>
          </a:prstGeom>
        </p:spPr>
        <p:txBody>
          <a:bodyPr vert="horz" lIns="91440" tIns="45720" rIns="91440" bIns="45720" rtlCol="0" anchor="t"/>
          <a:lstStyle>
            <a:lvl1pPr algn="l">
              <a:defRPr sz="3200" b="1" i="0">
                <a:solidFill>
                  <a:schemeClr val="accent6"/>
                </a:solidFill>
                <a:latin typeface="Sofia Sans Extra Condensed Blac" pitchFamily="2" charset="0"/>
              </a:defRPr>
            </a:lvl1pPr>
          </a:lstStyle>
          <a:p>
            <a:endParaRPr lang="nl-NL"/>
          </a:p>
        </p:txBody>
      </p:sp>
    </p:spTree>
    <p:extLst>
      <p:ext uri="{BB962C8B-B14F-4D97-AF65-F5344CB8AC3E}">
        <p14:creationId xmlns:p14="http://schemas.microsoft.com/office/powerpoint/2010/main" val="201037372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Avatiles versie 1">
    <p:spTree>
      <p:nvGrpSpPr>
        <p:cNvPr id="1" name=""/>
        <p:cNvGrpSpPr/>
        <p:nvPr/>
      </p:nvGrpSpPr>
      <p:grpSpPr>
        <a:xfrm>
          <a:off x="0" y="0"/>
          <a:ext cx="0" cy="0"/>
          <a:chOff x="0" y="0"/>
          <a:chExt cx="0" cy="0"/>
        </a:xfrm>
      </p:grpSpPr>
      <p:sp>
        <p:nvSpPr>
          <p:cNvPr id="9" name="Vrije vorm 8">
            <a:extLst>
              <a:ext uri="{FF2B5EF4-FFF2-40B4-BE49-F238E27FC236}">
                <a16:creationId xmlns:a16="http://schemas.microsoft.com/office/drawing/2014/main" id="{F31DDCB3-2755-004E-5E7B-C85A3AAEC6C6}"/>
              </a:ext>
            </a:extLst>
          </p:cNvPr>
          <p:cNvSpPr/>
          <p:nvPr userDrawn="1"/>
        </p:nvSpPr>
        <p:spPr>
          <a:xfrm>
            <a:off x="19345089"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2" name="Vrije vorm 11">
            <a:extLst>
              <a:ext uri="{FF2B5EF4-FFF2-40B4-BE49-F238E27FC236}">
                <a16:creationId xmlns:a16="http://schemas.microsoft.com/office/drawing/2014/main" id="{ACA8B300-E07C-8B4A-1E45-57608BE9A22B}"/>
              </a:ext>
            </a:extLst>
          </p:cNvPr>
          <p:cNvSpPr/>
          <p:nvPr userDrawn="1"/>
        </p:nvSpPr>
        <p:spPr>
          <a:xfrm>
            <a:off x="17395353" y="3797715"/>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7" name="Freeform 3">
            <a:extLst>
              <a:ext uri="{FF2B5EF4-FFF2-40B4-BE49-F238E27FC236}">
                <a16:creationId xmlns:a16="http://schemas.microsoft.com/office/drawing/2014/main" id="{07B7487D-89BC-FD60-02B6-D95DAF41B142}"/>
              </a:ext>
            </a:extLst>
          </p:cNvPr>
          <p:cNvSpPr>
            <a:spLocks noChangeArrowheads="1"/>
          </p:cNvSpPr>
          <p:nvPr userDrawn="1"/>
        </p:nvSpPr>
        <p:spPr bwMode="auto">
          <a:xfrm>
            <a:off x="15692114" y="8068945"/>
            <a:ext cx="6675963" cy="5638629"/>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bg2"/>
          </a:solidFill>
          <a:ln>
            <a:noFill/>
          </a:ln>
          <a:effectLst/>
        </p:spPr>
        <p:txBody>
          <a:bodyPr wrap="none" anchor="ctr"/>
          <a:lstStyle/>
          <a:p>
            <a:endParaRPr lang="nl-NL"/>
          </a:p>
        </p:txBody>
      </p:sp>
      <p:sp>
        <p:nvSpPr>
          <p:cNvPr id="2" name="Title 1">
            <a:extLst>
              <a:ext uri="{FF2B5EF4-FFF2-40B4-BE49-F238E27FC236}">
                <a16:creationId xmlns:a16="http://schemas.microsoft.com/office/drawing/2014/main" id="{B4E6B3B7-A6A2-7E6B-FA26-664DF81F1EB1}"/>
              </a:ext>
            </a:extLst>
          </p:cNvPr>
          <p:cNvSpPr>
            <a:spLocks noGrp="1"/>
          </p:cNvSpPr>
          <p:nvPr>
            <p:ph type="ctrTitle" hasCustomPrompt="1"/>
          </p:nvPr>
        </p:nvSpPr>
        <p:spPr>
          <a:xfrm>
            <a:off x="1533525" y="1467960"/>
            <a:ext cx="13858874" cy="5551966"/>
          </a:xfrm>
          <a:prstGeom prst="rect">
            <a:avLst/>
          </a:prstGeom>
        </p:spPr>
        <p:txBody>
          <a:bodyPr anchor="b"/>
          <a:lstStyle>
            <a:lvl1pPr algn="l">
              <a:defRPr sz="11999" b="1" i="1" cap="all" baseline="0">
                <a:latin typeface="Sofia Sans Extra Condensed Extr" pitchFamily="2" charset="0"/>
              </a:defRPr>
            </a:lvl1pPr>
          </a:lstStyle>
          <a:p>
            <a:r>
              <a:rPr lang="nl-NL"/>
              <a:t>KLIK OM TITEL TE BEWERKEN</a:t>
            </a:r>
            <a:endParaRPr lang="en-US"/>
          </a:p>
        </p:txBody>
      </p:sp>
      <p:sp>
        <p:nvSpPr>
          <p:cNvPr id="3" name="Subtitle 2">
            <a:extLst>
              <a:ext uri="{FF2B5EF4-FFF2-40B4-BE49-F238E27FC236}">
                <a16:creationId xmlns:a16="http://schemas.microsoft.com/office/drawing/2014/main" id="{CAFA957B-C06C-DB4E-6056-5B305DFE702B}"/>
              </a:ext>
            </a:extLst>
          </p:cNvPr>
          <p:cNvSpPr>
            <a:spLocks noGrp="1"/>
          </p:cNvSpPr>
          <p:nvPr>
            <p:ph type="subTitle" idx="1" hasCustomPrompt="1"/>
          </p:nvPr>
        </p:nvSpPr>
        <p:spPr>
          <a:xfrm>
            <a:off x="1533525" y="7213600"/>
            <a:ext cx="13858875" cy="4972050"/>
          </a:xfrm>
          <a:prstGeom prst="rect">
            <a:avLst/>
          </a:prstGeom>
        </p:spPr>
        <p:txBody>
          <a:bodyPr/>
          <a:lstStyle>
            <a:lvl1pPr marL="0" indent="0" algn="l">
              <a:buNone/>
              <a:defRPr sz="48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pic>
        <p:nvPicPr>
          <p:cNvPr id="11" name="Afbeelding 10">
            <a:extLst>
              <a:ext uri="{FF2B5EF4-FFF2-40B4-BE49-F238E27FC236}">
                <a16:creationId xmlns:a16="http://schemas.microsoft.com/office/drawing/2014/main" id="{51186DAE-17E2-9B80-0DC6-BF71530A5EC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2368077" y="12951307"/>
            <a:ext cx="1740972" cy="509299"/>
          </a:xfrm>
          <a:prstGeom prst="rect">
            <a:avLst/>
          </a:prstGeom>
        </p:spPr>
      </p:pic>
      <p:sp>
        <p:nvSpPr>
          <p:cNvPr id="6" name="Tijdelijke aanduiding voor voettekst 4">
            <a:extLst>
              <a:ext uri="{FF2B5EF4-FFF2-40B4-BE49-F238E27FC236}">
                <a16:creationId xmlns:a16="http://schemas.microsoft.com/office/drawing/2014/main" id="{AD3E74FE-59DD-D98A-1A72-B0702DA2019D}"/>
              </a:ext>
            </a:extLst>
          </p:cNvPr>
          <p:cNvSpPr>
            <a:spLocks noGrp="1"/>
          </p:cNvSpPr>
          <p:nvPr>
            <p:ph type="ftr" sz="quarter" idx="3"/>
          </p:nvPr>
        </p:nvSpPr>
        <p:spPr>
          <a:xfrm>
            <a:off x="3543300" y="12653897"/>
            <a:ext cx="11849099"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8" name="Slide Number Placeholder 5">
            <a:extLst>
              <a:ext uri="{FF2B5EF4-FFF2-40B4-BE49-F238E27FC236}">
                <a16:creationId xmlns:a16="http://schemas.microsoft.com/office/drawing/2014/main" id="{A90380F5-B0EE-3F70-AA5B-CAE764D638F1}"/>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10" name="Tijdelijke aanduiding voor datum 3">
            <a:extLst>
              <a:ext uri="{FF2B5EF4-FFF2-40B4-BE49-F238E27FC236}">
                <a16:creationId xmlns:a16="http://schemas.microsoft.com/office/drawing/2014/main" id="{EC91700C-C2EE-451B-11BD-73A19FBF7AA1}"/>
              </a:ext>
            </a:extLst>
          </p:cNvPr>
          <p:cNvSpPr>
            <a:spLocks noGrp="1"/>
          </p:cNvSpPr>
          <p:nvPr>
            <p:ph type="dt" sz="half" idx="2"/>
          </p:nvPr>
        </p:nvSpPr>
        <p:spPr>
          <a:xfrm>
            <a:off x="16272826" y="12653897"/>
            <a:ext cx="4194790" cy="803274"/>
          </a:xfrm>
          <a:prstGeom prst="rect">
            <a:avLst/>
          </a:prstGeom>
        </p:spPr>
        <p:txBody>
          <a:bodyPr vert="horz" lIns="91440" tIns="45720" rIns="91440" bIns="45720" rtlCol="0" anchor="t"/>
          <a:lstStyle>
            <a:lvl1pPr algn="l">
              <a:defRPr sz="3200" b="1" i="0">
                <a:solidFill>
                  <a:schemeClr val="accent6"/>
                </a:solidFill>
                <a:latin typeface="Sofia Sans Extra Condensed Blac" pitchFamily="2" charset="0"/>
              </a:defRPr>
            </a:lvl1pPr>
          </a:lstStyle>
          <a:p>
            <a:endParaRPr lang="nl-NL"/>
          </a:p>
        </p:txBody>
      </p:sp>
    </p:spTree>
    <p:extLst>
      <p:ext uri="{BB962C8B-B14F-4D97-AF65-F5344CB8AC3E}">
        <p14:creationId xmlns:p14="http://schemas.microsoft.com/office/powerpoint/2010/main" val="398436407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Avatiles versie 2">
    <p:spTree>
      <p:nvGrpSpPr>
        <p:cNvPr id="1" name=""/>
        <p:cNvGrpSpPr/>
        <p:nvPr/>
      </p:nvGrpSpPr>
      <p:grpSpPr>
        <a:xfrm>
          <a:off x="0" y="0"/>
          <a:ext cx="0" cy="0"/>
          <a:chOff x="0" y="0"/>
          <a:chExt cx="0" cy="0"/>
        </a:xfrm>
      </p:grpSpPr>
      <p:sp>
        <p:nvSpPr>
          <p:cNvPr id="9" name="Vrije vorm 8">
            <a:extLst>
              <a:ext uri="{FF2B5EF4-FFF2-40B4-BE49-F238E27FC236}">
                <a16:creationId xmlns:a16="http://schemas.microsoft.com/office/drawing/2014/main" id="{F31DDCB3-2755-004E-5E7B-C85A3AAEC6C6}"/>
              </a:ext>
            </a:extLst>
          </p:cNvPr>
          <p:cNvSpPr/>
          <p:nvPr userDrawn="1"/>
        </p:nvSpPr>
        <p:spPr>
          <a:xfrm>
            <a:off x="19345089"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2" name="Vrije vorm 11">
            <a:extLst>
              <a:ext uri="{FF2B5EF4-FFF2-40B4-BE49-F238E27FC236}">
                <a16:creationId xmlns:a16="http://schemas.microsoft.com/office/drawing/2014/main" id="{ACA8B300-E07C-8B4A-1E45-57608BE9A22B}"/>
              </a:ext>
            </a:extLst>
          </p:cNvPr>
          <p:cNvSpPr/>
          <p:nvPr userDrawn="1"/>
        </p:nvSpPr>
        <p:spPr>
          <a:xfrm>
            <a:off x="17395353" y="3797715"/>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7" name="Freeform 3">
            <a:extLst>
              <a:ext uri="{FF2B5EF4-FFF2-40B4-BE49-F238E27FC236}">
                <a16:creationId xmlns:a16="http://schemas.microsoft.com/office/drawing/2014/main" id="{07B7487D-89BC-FD60-02B6-D95DAF41B142}"/>
              </a:ext>
            </a:extLst>
          </p:cNvPr>
          <p:cNvSpPr>
            <a:spLocks noChangeArrowheads="1"/>
          </p:cNvSpPr>
          <p:nvPr userDrawn="1"/>
        </p:nvSpPr>
        <p:spPr bwMode="auto">
          <a:xfrm>
            <a:off x="15692114" y="8068945"/>
            <a:ext cx="6675963" cy="5638629"/>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bg2"/>
          </a:solidFill>
          <a:ln>
            <a:noFill/>
          </a:ln>
          <a:effectLst/>
        </p:spPr>
        <p:txBody>
          <a:bodyPr wrap="none" anchor="ctr"/>
          <a:lstStyle/>
          <a:p>
            <a:endParaRPr lang="nl-NL"/>
          </a:p>
        </p:txBody>
      </p:sp>
      <p:sp>
        <p:nvSpPr>
          <p:cNvPr id="2" name="Title 1">
            <a:extLst>
              <a:ext uri="{FF2B5EF4-FFF2-40B4-BE49-F238E27FC236}">
                <a16:creationId xmlns:a16="http://schemas.microsoft.com/office/drawing/2014/main" id="{B4E6B3B7-A6A2-7E6B-FA26-664DF81F1EB1}"/>
              </a:ext>
            </a:extLst>
          </p:cNvPr>
          <p:cNvSpPr>
            <a:spLocks noGrp="1"/>
          </p:cNvSpPr>
          <p:nvPr>
            <p:ph type="ctrTitle" hasCustomPrompt="1"/>
          </p:nvPr>
        </p:nvSpPr>
        <p:spPr>
          <a:xfrm>
            <a:off x="1533525" y="1467960"/>
            <a:ext cx="13858874" cy="5551966"/>
          </a:xfrm>
          <a:prstGeom prst="rect">
            <a:avLst/>
          </a:prstGeom>
        </p:spPr>
        <p:txBody>
          <a:bodyPr anchor="b"/>
          <a:lstStyle>
            <a:lvl1pPr algn="l">
              <a:defRPr sz="11999" b="1" i="1" cap="all" baseline="0">
                <a:latin typeface="Sofia Sans Extra Condensed Extr" pitchFamily="2" charset="0"/>
              </a:defRPr>
            </a:lvl1pPr>
          </a:lstStyle>
          <a:p>
            <a:r>
              <a:rPr lang="nl-NL"/>
              <a:t>KLIK OM TITEL TE BEWERKEN</a:t>
            </a:r>
            <a:endParaRPr lang="en-US"/>
          </a:p>
        </p:txBody>
      </p:sp>
      <p:sp>
        <p:nvSpPr>
          <p:cNvPr id="3" name="Subtitle 2">
            <a:extLst>
              <a:ext uri="{FF2B5EF4-FFF2-40B4-BE49-F238E27FC236}">
                <a16:creationId xmlns:a16="http://schemas.microsoft.com/office/drawing/2014/main" id="{CAFA957B-C06C-DB4E-6056-5B305DFE702B}"/>
              </a:ext>
            </a:extLst>
          </p:cNvPr>
          <p:cNvSpPr>
            <a:spLocks noGrp="1"/>
          </p:cNvSpPr>
          <p:nvPr>
            <p:ph type="subTitle" idx="1" hasCustomPrompt="1"/>
          </p:nvPr>
        </p:nvSpPr>
        <p:spPr>
          <a:xfrm>
            <a:off x="1533525" y="7213600"/>
            <a:ext cx="13858875" cy="4972050"/>
          </a:xfrm>
          <a:prstGeom prst="rect">
            <a:avLst/>
          </a:prstGeom>
        </p:spPr>
        <p:txBody>
          <a:bodyPr/>
          <a:lstStyle>
            <a:lvl1pPr marL="0" indent="0" algn="l">
              <a:buNone/>
              <a:defRPr sz="48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pic>
        <p:nvPicPr>
          <p:cNvPr id="11" name="Afbeelding 10">
            <a:extLst>
              <a:ext uri="{FF2B5EF4-FFF2-40B4-BE49-F238E27FC236}">
                <a16:creationId xmlns:a16="http://schemas.microsoft.com/office/drawing/2014/main" id="{51186DAE-17E2-9B80-0DC6-BF71530A5EC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2368077" y="12951307"/>
            <a:ext cx="1740972" cy="509299"/>
          </a:xfrm>
          <a:prstGeom prst="rect">
            <a:avLst/>
          </a:prstGeom>
        </p:spPr>
      </p:pic>
      <p:sp>
        <p:nvSpPr>
          <p:cNvPr id="6" name="Tijdelijke aanduiding voor voettekst 4">
            <a:extLst>
              <a:ext uri="{FF2B5EF4-FFF2-40B4-BE49-F238E27FC236}">
                <a16:creationId xmlns:a16="http://schemas.microsoft.com/office/drawing/2014/main" id="{AD3E74FE-59DD-D98A-1A72-B0702DA2019D}"/>
              </a:ext>
            </a:extLst>
          </p:cNvPr>
          <p:cNvSpPr>
            <a:spLocks noGrp="1"/>
          </p:cNvSpPr>
          <p:nvPr>
            <p:ph type="ftr" sz="quarter" idx="3"/>
          </p:nvPr>
        </p:nvSpPr>
        <p:spPr>
          <a:xfrm>
            <a:off x="3543300" y="12653897"/>
            <a:ext cx="11849099"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8" name="Slide Number Placeholder 5">
            <a:extLst>
              <a:ext uri="{FF2B5EF4-FFF2-40B4-BE49-F238E27FC236}">
                <a16:creationId xmlns:a16="http://schemas.microsoft.com/office/drawing/2014/main" id="{A90380F5-B0EE-3F70-AA5B-CAE764D638F1}"/>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10" name="Tijdelijke aanduiding voor datum 3">
            <a:extLst>
              <a:ext uri="{FF2B5EF4-FFF2-40B4-BE49-F238E27FC236}">
                <a16:creationId xmlns:a16="http://schemas.microsoft.com/office/drawing/2014/main" id="{EC91700C-C2EE-451B-11BD-73A19FBF7AA1}"/>
              </a:ext>
            </a:extLst>
          </p:cNvPr>
          <p:cNvSpPr>
            <a:spLocks noGrp="1"/>
          </p:cNvSpPr>
          <p:nvPr>
            <p:ph type="dt" sz="half" idx="2"/>
          </p:nvPr>
        </p:nvSpPr>
        <p:spPr>
          <a:xfrm>
            <a:off x="16272826" y="12653897"/>
            <a:ext cx="4194790" cy="803274"/>
          </a:xfrm>
          <a:prstGeom prst="rect">
            <a:avLst/>
          </a:prstGeom>
        </p:spPr>
        <p:txBody>
          <a:bodyPr vert="horz" lIns="91440" tIns="45720" rIns="91440" bIns="45720" rtlCol="0" anchor="t"/>
          <a:lstStyle>
            <a:lvl1pPr algn="l">
              <a:defRPr sz="3200" b="1" i="0">
                <a:solidFill>
                  <a:schemeClr val="accent6"/>
                </a:solidFill>
                <a:latin typeface="Sofia Sans Extra Condensed Blac" pitchFamily="2" charset="0"/>
              </a:defRPr>
            </a:lvl1pPr>
          </a:lstStyle>
          <a:p>
            <a:endParaRPr lang="nl-NL"/>
          </a:p>
        </p:txBody>
      </p:sp>
    </p:spTree>
    <p:extLst>
      <p:ext uri="{BB962C8B-B14F-4D97-AF65-F5344CB8AC3E}">
        <p14:creationId xmlns:p14="http://schemas.microsoft.com/office/powerpoint/2010/main" val="211851665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Avatiles versie 3">
    <p:bg>
      <p:bgRef idx="1001">
        <a:schemeClr val="bg2"/>
      </p:bgRef>
    </p:bg>
    <p:spTree>
      <p:nvGrpSpPr>
        <p:cNvPr id="1" name=""/>
        <p:cNvGrpSpPr/>
        <p:nvPr/>
      </p:nvGrpSpPr>
      <p:grpSpPr>
        <a:xfrm>
          <a:off x="0" y="0"/>
          <a:ext cx="0" cy="0"/>
          <a:chOff x="0" y="0"/>
          <a:chExt cx="0" cy="0"/>
        </a:xfrm>
      </p:grpSpPr>
      <p:sp>
        <p:nvSpPr>
          <p:cNvPr id="9" name="Vrije vorm 8">
            <a:extLst>
              <a:ext uri="{FF2B5EF4-FFF2-40B4-BE49-F238E27FC236}">
                <a16:creationId xmlns:a16="http://schemas.microsoft.com/office/drawing/2014/main" id="{F31DDCB3-2755-004E-5E7B-C85A3AAEC6C6}"/>
              </a:ext>
            </a:extLst>
          </p:cNvPr>
          <p:cNvSpPr/>
          <p:nvPr userDrawn="1"/>
        </p:nvSpPr>
        <p:spPr>
          <a:xfrm>
            <a:off x="19345089"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2" name="Vrije vorm 11">
            <a:extLst>
              <a:ext uri="{FF2B5EF4-FFF2-40B4-BE49-F238E27FC236}">
                <a16:creationId xmlns:a16="http://schemas.microsoft.com/office/drawing/2014/main" id="{ACA8B300-E07C-8B4A-1E45-57608BE9A22B}"/>
              </a:ext>
            </a:extLst>
          </p:cNvPr>
          <p:cNvSpPr/>
          <p:nvPr userDrawn="1"/>
        </p:nvSpPr>
        <p:spPr>
          <a:xfrm>
            <a:off x="17395353" y="3797715"/>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7" name="Freeform 3">
            <a:extLst>
              <a:ext uri="{FF2B5EF4-FFF2-40B4-BE49-F238E27FC236}">
                <a16:creationId xmlns:a16="http://schemas.microsoft.com/office/drawing/2014/main" id="{07B7487D-89BC-FD60-02B6-D95DAF41B142}"/>
              </a:ext>
            </a:extLst>
          </p:cNvPr>
          <p:cNvSpPr>
            <a:spLocks noChangeArrowheads="1"/>
          </p:cNvSpPr>
          <p:nvPr userDrawn="1"/>
        </p:nvSpPr>
        <p:spPr bwMode="auto">
          <a:xfrm>
            <a:off x="15692114" y="8068945"/>
            <a:ext cx="6675963" cy="5638629"/>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accent5"/>
          </a:solidFill>
          <a:ln>
            <a:noFill/>
          </a:ln>
          <a:effectLst/>
        </p:spPr>
        <p:txBody>
          <a:bodyPr wrap="none" anchor="ctr"/>
          <a:lstStyle/>
          <a:p>
            <a:endParaRPr lang="nl-NL"/>
          </a:p>
        </p:txBody>
      </p:sp>
      <p:sp>
        <p:nvSpPr>
          <p:cNvPr id="2" name="Title 1">
            <a:extLst>
              <a:ext uri="{FF2B5EF4-FFF2-40B4-BE49-F238E27FC236}">
                <a16:creationId xmlns:a16="http://schemas.microsoft.com/office/drawing/2014/main" id="{B4E6B3B7-A6A2-7E6B-FA26-664DF81F1EB1}"/>
              </a:ext>
            </a:extLst>
          </p:cNvPr>
          <p:cNvSpPr>
            <a:spLocks noGrp="1"/>
          </p:cNvSpPr>
          <p:nvPr>
            <p:ph type="ctrTitle" hasCustomPrompt="1"/>
          </p:nvPr>
        </p:nvSpPr>
        <p:spPr>
          <a:xfrm>
            <a:off x="1533525" y="1467960"/>
            <a:ext cx="13858874" cy="5551966"/>
          </a:xfrm>
          <a:prstGeom prst="rect">
            <a:avLst/>
          </a:prstGeom>
        </p:spPr>
        <p:txBody>
          <a:bodyPr anchor="b"/>
          <a:lstStyle>
            <a:lvl1pPr algn="l">
              <a:defRPr sz="11999" b="1" i="1" cap="all" baseline="0">
                <a:latin typeface="Sofia Sans Extra Condensed Extr" pitchFamily="2" charset="0"/>
              </a:defRPr>
            </a:lvl1pPr>
          </a:lstStyle>
          <a:p>
            <a:r>
              <a:rPr lang="nl-NL"/>
              <a:t>KLIK OM TITEL TE BEWERKEN</a:t>
            </a:r>
            <a:endParaRPr lang="en-US"/>
          </a:p>
        </p:txBody>
      </p:sp>
      <p:sp>
        <p:nvSpPr>
          <p:cNvPr id="3" name="Subtitle 2">
            <a:extLst>
              <a:ext uri="{FF2B5EF4-FFF2-40B4-BE49-F238E27FC236}">
                <a16:creationId xmlns:a16="http://schemas.microsoft.com/office/drawing/2014/main" id="{CAFA957B-C06C-DB4E-6056-5B305DFE702B}"/>
              </a:ext>
            </a:extLst>
          </p:cNvPr>
          <p:cNvSpPr>
            <a:spLocks noGrp="1"/>
          </p:cNvSpPr>
          <p:nvPr>
            <p:ph type="subTitle" idx="1" hasCustomPrompt="1"/>
          </p:nvPr>
        </p:nvSpPr>
        <p:spPr>
          <a:xfrm>
            <a:off x="1533525" y="7213600"/>
            <a:ext cx="13858875" cy="4972050"/>
          </a:xfrm>
          <a:prstGeom prst="rect">
            <a:avLst/>
          </a:prstGeom>
        </p:spPr>
        <p:txBody>
          <a:bodyPr/>
          <a:lstStyle>
            <a:lvl1pPr marL="0" indent="0" algn="l">
              <a:buNone/>
              <a:defRPr sz="48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pic>
        <p:nvPicPr>
          <p:cNvPr id="11" name="Afbeelding 10">
            <a:extLst>
              <a:ext uri="{FF2B5EF4-FFF2-40B4-BE49-F238E27FC236}">
                <a16:creationId xmlns:a16="http://schemas.microsoft.com/office/drawing/2014/main" id="{51186DAE-17E2-9B80-0DC6-BF71530A5EC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2368077" y="12951307"/>
            <a:ext cx="1740972" cy="509299"/>
          </a:xfrm>
          <a:prstGeom prst="rect">
            <a:avLst/>
          </a:prstGeom>
        </p:spPr>
      </p:pic>
      <p:sp>
        <p:nvSpPr>
          <p:cNvPr id="6" name="Tijdelijke aanduiding voor voettekst 4">
            <a:extLst>
              <a:ext uri="{FF2B5EF4-FFF2-40B4-BE49-F238E27FC236}">
                <a16:creationId xmlns:a16="http://schemas.microsoft.com/office/drawing/2014/main" id="{AD3E74FE-59DD-D98A-1A72-B0702DA2019D}"/>
              </a:ext>
            </a:extLst>
          </p:cNvPr>
          <p:cNvSpPr>
            <a:spLocks noGrp="1"/>
          </p:cNvSpPr>
          <p:nvPr>
            <p:ph type="ftr" sz="quarter" idx="3"/>
          </p:nvPr>
        </p:nvSpPr>
        <p:spPr>
          <a:xfrm>
            <a:off x="3543300" y="12653897"/>
            <a:ext cx="11849099"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8" name="Slide Number Placeholder 5">
            <a:extLst>
              <a:ext uri="{FF2B5EF4-FFF2-40B4-BE49-F238E27FC236}">
                <a16:creationId xmlns:a16="http://schemas.microsoft.com/office/drawing/2014/main" id="{75762A66-9304-75F8-9D02-0BDD68C9EA34}"/>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10" name="Tijdelijke aanduiding voor datum 3">
            <a:extLst>
              <a:ext uri="{FF2B5EF4-FFF2-40B4-BE49-F238E27FC236}">
                <a16:creationId xmlns:a16="http://schemas.microsoft.com/office/drawing/2014/main" id="{00440478-DEE4-A37A-DA25-993FE92670C8}"/>
              </a:ext>
            </a:extLst>
          </p:cNvPr>
          <p:cNvSpPr>
            <a:spLocks noGrp="1"/>
          </p:cNvSpPr>
          <p:nvPr>
            <p:ph type="dt" sz="half" idx="2"/>
          </p:nvPr>
        </p:nvSpPr>
        <p:spPr>
          <a:xfrm>
            <a:off x="16272826" y="12653897"/>
            <a:ext cx="419479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1984629814"/>
      </p:ext>
    </p:extLst>
  </p:cSld>
  <p:clrMapOvr>
    <a:overrideClrMapping bg1="dk1" tx1="lt1" bg2="dk2" tx2="lt2" accent1="accent1" accent2="accent2" accent3="accent3" accent4="accent4" accent5="accent5" accent6="accent6" hlink="hlink" folHlink="folHlink"/>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Avatiles versie 4">
    <p:bg>
      <p:bgPr>
        <a:solidFill>
          <a:schemeClr val="accent6"/>
        </a:solidFill>
        <a:effectLst/>
      </p:bgPr>
    </p:bg>
    <p:spTree>
      <p:nvGrpSpPr>
        <p:cNvPr id="1" name=""/>
        <p:cNvGrpSpPr/>
        <p:nvPr/>
      </p:nvGrpSpPr>
      <p:grpSpPr>
        <a:xfrm>
          <a:off x="0" y="0"/>
          <a:ext cx="0" cy="0"/>
          <a:chOff x="0" y="0"/>
          <a:chExt cx="0" cy="0"/>
        </a:xfrm>
      </p:grpSpPr>
      <p:sp>
        <p:nvSpPr>
          <p:cNvPr id="9" name="Vrije vorm 8">
            <a:extLst>
              <a:ext uri="{FF2B5EF4-FFF2-40B4-BE49-F238E27FC236}">
                <a16:creationId xmlns:a16="http://schemas.microsoft.com/office/drawing/2014/main" id="{F31DDCB3-2755-004E-5E7B-C85A3AAEC6C6}"/>
              </a:ext>
            </a:extLst>
          </p:cNvPr>
          <p:cNvSpPr/>
          <p:nvPr userDrawn="1"/>
        </p:nvSpPr>
        <p:spPr>
          <a:xfrm>
            <a:off x="19345089"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2" name="Vrije vorm 11">
            <a:extLst>
              <a:ext uri="{FF2B5EF4-FFF2-40B4-BE49-F238E27FC236}">
                <a16:creationId xmlns:a16="http://schemas.microsoft.com/office/drawing/2014/main" id="{ACA8B300-E07C-8B4A-1E45-57608BE9A22B}"/>
              </a:ext>
            </a:extLst>
          </p:cNvPr>
          <p:cNvSpPr/>
          <p:nvPr userDrawn="1"/>
        </p:nvSpPr>
        <p:spPr>
          <a:xfrm>
            <a:off x="17395353" y="3797715"/>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7" name="Freeform 3">
            <a:extLst>
              <a:ext uri="{FF2B5EF4-FFF2-40B4-BE49-F238E27FC236}">
                <a16:creationId xmlns:a16="http://schemas.microsoft.com/office/drawing/2014/main" id="{07B7487D-89BC-FD60-02B6-D95DAF41B142}"/>
              </a:ext>
            </a:extLst>
          </p:cNvPr>
          <p:cNvSpPr>
            <a:spLocks noChangeArrowheads="1"/>
          </p:cNvSpPr>
          <p:nvPr userDrawn="1"/>
        </p:nvSpPr>
        <p:spPr bwMode="auto">
          <a:xfrm>
            <a:off x="15692114" y="8068945"/>
            <a:ext cx="6675963" cy="5638629"/>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accent1"/>
          </a:solidFill>
          <a:ln>
            <a:noFill/>
          </a:ln>
          <a:effectLst/>
        </p:spPr>
        <p:txBody>
          <a:bodyPr wrap="none" anchor="ctr"/>
          <a:lstStyle/>
          <a:p>
            <a:endParaRPr lang="nl-NL"/>
          </a:p>
        </p:txBody>
      </p:sp>
      <p:sp>
        <p:nvSpPr>
          <p:cNvPr id="2" name="Title 1">
            <a:extLst>
              <a:ext uri="{FF2B5EF4-FFF2-40B4-BE49-F238E27FC236}">
                <a16:creationId xmlns:a16="http://schemas.microsoft.com/office/drawing/2014/main" id="{B4E6B3B7-A6A2-7E6B-FA26-664DF81F1EB1}"/>
              </a:ext>
            </a:extLst>
          </p:cNvPr>
          <p:cNvSpPr>
            <a:spLocks noGrp="1"/>
          </p:cNvSpPr>
          <p:nvPr>
            <p:ph type="ctrTitle" hasCustomPrompt="1"/>
          </p:nvPr>
        </p:nvSpPr>
        <p:spPr>
          <a:xfrm>
            <a:off x="1533525" y="1467960"/>
            <a:ext cx="13858874" cy="5551966"/>
          </a:xfrm>
          <a:prstGeom prst="rect">
            <a:avLst/>
          </a:prstGeom>
        </p:spPr>
        <p:txBody>
          <a:bodyPr anchor="b"/>
          <a:lstStyle>
            <a:lvl1pPr algn="l">
              <a:defRPr sz="11999" b="1" i="1" cap="all" baseline="0">
                <a:solidFill>
                  <a:schemeClr val="bg1"/>
                </a:solidFill>
                <a:latin typeface="Sofia Sans Extra Condensed Extr" pitchFamily="2" charset="0"/>
              </a:defRPr>
            </a:lvl1pPr>
          </a:lstStyle>
          <a:p>
            <a:r>
              <a:rPr lang="nl-NL"/>
              <a:t>KLIK OM TITEL TE BEWERKEN</a:t>
            </a:r>
            <a:endParaRPr lang="en-US"/>
          </a:p>
        </p:txBody>
      </p:sp>
      <p:sp>
        <p:nvSpPr>
          <p:cNvPr id="3" name="Subtitle 2">
            <a:extLst>
              <a:ext uri="{FF2B5EF4-FFF2-40B4-BE49-F238E27FC236}">
                <a16:creationId xmlns:a16="http://schemas.microsoft.com/office/drawing/2014/main" id="{CAFA957B-C06C-DB4E-6056-5B305DFE702B}"/>
              </a:ext>
            </a:extLst>
          </p:cNvPr>
          <p:cNvSpPr>
            <a:spLocks noGrp="1"/>
          </p:cNvSpPr>
          <p:nvPr>
            <p:ph type="subTitle" idx="1" hasCustomPrompt="1"/>
          </p:nvPr>
        </p:nvSpPr>
        <p:spPr>
          <a:xfrm>
            <a:off x="1533525" y="7213600"/>
            <a:ext cx="13858875" cy="4972050"/>
          </a:xfrm>
          <a:prstGeom prst="rect">
            <a:avLst/>
          </a:prstGeom>
        </p:spPr>
        <p:txBody>
          <a:bodyPr/>
          <a:lstStyle>
            <a:lvl1pPr marL="0" indent="0" algn="l">
              <a:buNone/>
              <a:defRPr sz="4800">
                <a:solidFill>
                  <a:schemeClr val="bg1"/>
                </a:solidFill>
              </a:defRPr>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pic>
        <p:nvPicPr>
          <p:cNvPr id="11" name="Afbeelding 10">
            <a:extLst>
              <a:ext uri="{FF2B5EF4-FFF2-40B4-BE49-F238E27FC236}">
                <a16:creationId xmlns:a16="http://schemas.microsoft.com/office/drawing/2014/main" id="{51186DAE-17E2-9B80-0DC6-BF71530A5EC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2368077" y="12951307"/>
            <a:ext cx="1740972" cy="509299"/>
          </a:xfrm>
          <a:prstGeom prst="rect">
            <a:avLst/>
          </a:prstGeom>
        </p:spPr>
      </p:pic>
      <p:sp>
        <p:nvSpPr>
          <p:cNvPr id="6" name="Tijdelijke aanduiding voor voettekst 4">
            <a:extLst>
              <a:ext uri="{FF2B5EF4-FFF2-40B4-BE49-F238E27FC236}">
                <a16:creationId xmlns:a16="http://schemas.microsoft.com/office/drawing/2014/main" id="{2AE61C7A-002F-0999-E9F0-39014522FE62}"/>
              </a:ext>
            </a:extLst>
          </p:cNvPr>
          <p:cNvSpPr>
            <a:spLocks noGrp="1"/>
          </p:cNvSpPr>
          <p:nvPr>
            <p:ph type="ftr" sz="quarter" idx="3"/>
          </p:nvPr>
        </p:nvSpPr>
        <p:spPr>
          <a:xfrm>
            <a:off x="3543300" y="12653897"/>
            <a:ext cx="11849099"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
        <p:nvSpPr>
          <p:cNvPr id="8" name="Slide Number Placeholder 5">
            <a:extLst>
              <a:ext uri="{FF2B5EF4-FFF2-40B4-BE49-F238E27FC236}">
                <a16:creationId xmlns:a16="http://schemas.microsoft.com/office/drawing/2014/main" id="{2E42D46F-A3CA-A833-E259-1FBE26EDE3B8}"/>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10" name="Tijdelijke aanduiding voor datum 3">
            <a:extLst>
              <a:ext uri="{FF2B5EF4-FFF2-40B4-BE49-F238E27FC236}">
                <a16:creationId xmlns:a16="http://schemas.microsoft.com/office/drawing/2014/main" id="{CDE00646-12F3-A0CD-AFF3-077963F5AADA}"/>
              </a:ext>
            </a:extLst>
          </p:cNvPr>
          <p:cNvSpPr>
            <a:spLocks noGrp="1"/>
          </p:cNvSpPr>
          <p:nvPr>
            <p:ph type="dt" sz="half" idx="2"/>
          </p:nvPr>
        </p:nvSpPr>
        <p:spPr>
          <a:xfrm>
            <a:off x="16272826" y="12653897"/>
            <a:ext cx="4194790"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384942861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Avatiles met titelkader versie 1">
    <p:spTree>
      <p:nvGrpSpPr>
        <p:cNvPr id="1" name=""/>
        <p:cNvGrpSpPr/>
        <p:nvPr/>
      </p:nvGrpSpPr>
      <p:grpSpPr>
        <a:xfrm>
          <a:off x="0" y="0"/>
          <a:ext cx="0" cy="0"/>
          <a:chOff x="0" y="0"/>
          <a:chExt cx="0" cy="0"/>
        </a:xfrm>
      </p:grpSpPr>
      <p:sp>
        <p:nvSpPr>
          <p:cNvPr id="2" name="Vrije vorm 1">
            <a:extLst>
              <a:ext uri="{FF2B5EF4-FFF2-40B4-BE49-F238E27FC236}">
                <a16:creationId xmlns:a16="http://schemas.microsoft.com/office/drawing/2014/main" id="{537E2A40-E632-033F-3A01-79F9F1B98E9C}"/>
              </a:ext>
            </a:extLst>
          </p:cNvPr>
          <p:cNvSpPr/>
          <p:nvPr userDrawn="1"/>
        </p:nvSpPr>
        <p:spPr>
          <a:xfrm>
            <a:off x="19345089"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3" name="Vrije vorm 2">
            <a:extLst>
              <a:ext uri="{FF2B5EF4-FFF2-40B4-BE49-F238E27FC236}">
                <a16:creationId xmlns:a16="http://schemas.microsoft.com/office/drawing/2014/main" id="{9E2A9111-B9A4-72B9-24F7-BD206994554D}"/>
              </a:ext>
            </a:extLst>
          </p:cNvPr>
          <p:cNvSpPr/>
          <p:nvPr userDrawn="1"/>
        </p:nvSpPr>
        <p:spPr>
          <a:xfrm>
            <a:off x="17395353" y="3797715"/>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2" name="Freeform 3">
            <a:extLst>
              <a:ext uri="{FF2B5EF4-FFF2-40B4-BE49-F238E27FC236}">
                <a16:creationId xmlns:a16="http://schemas.microsoft.com/office/drawing/2014/main" id="{BB127ED0-CABE-5560-684F-DAA5246E7F6A}"/>
              </a:ext>
            </a:extLst>
          </p:cNvPr>
          <p:cNvSpPr>
            <a:spLocks noChangeArrowheads="1"/>
          </p:cNvSpPr>
          <p:nvPr userDrawn="1"/>
        </p:nvSpPr>
        <p:spPr bwMode="auto">
          <a:xfrm>
            <a:off x="15692114" y="8068945"/>
            <a:ext cx="6675963" cy="5638629"/>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bg2"/>
          </a:solidFill>
          <a:ln>
            <a:noFill/>
          </a:ln>
          <a:effectLst/>
        </p:spPr>
        <p:txBody>
          <a:bodyPr wrap="none" anchor="ctr"/>
          <a:lstStyle/>
          <a:p>
            <a:endParaRPr lang="nl-NL"/>
          </a:p>
        </p:txBody>
      </p:sp>
      <p:pic>
        <p:nvPicPr>
          <p:cNvPr id="11" name="Afbeelding 10">
            <a:extLst>
              <a:ext uri="{FF2B5EF4-FFF2-40B4-BE49-F238E27FC236}">
                <a16:creationId xmlns:a16="http://schemas.microsoft.com/office/drawing/2014/main" id="{51186DAE-17E2-9B80-0DC6-BF71530A5EC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2368077" y="12951307"/>
            <a:ext cx="1740972" cy="509299"/>
          </a:xfrm>
          <a:prstGeom prst="rect">
            <a:avLst/>
          </a:prstGeom>
        </p:spPr>
      </p:pic>
      <p:sp>
        <p:nvSpPr>
          <p:cNvPr id="8" name="Subtitle 2">
            <a:extLst>
              <a:ext uri="{FF2B5EF4-FFF2-40B4-BE49-F238E27FC236}">
                <a16:creationId xmlns:a16="http://schemas.microsoft.com/office/drawing/2014/main" id="{C72E1949-9011-2C0A-7BC7-9385478D1076}"/>
              </a:ext>
            </a:extLst>
          </p:cNvPr>
          <p:cNvSpPr>
            <a:spLocks noGrp="1"/>
          </p:cNvSpPr>
          <p:nvPr>
            <p:ph type="subTitle" idx="1" hasCustomPrompt="1"/>
          </p:nvPr>
        </p:nvSpPr>
        <p:spPr>
          <a:xfrm>
            <a:off x="1553404" y="5049078"/>
            <a:ext cx="12975396" cy="7136573"/>
          </a:xfrm>
          <a:prstGeom prst="rect">
            <a:avLst/>
          </a:prstGeom>
        </p:spPr>
        <p:txBody>
          <a:bodyPr>
            <a:normAutofit/>
          </a:bodyPr>
          <a:lstStyle>
            <a:lvl1pPr marL="0" indent="0" algn="l">
              <a:buNone/>
              <a:defRPr sz="40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9" name="Title Placeholder 1">
            <a:extLst>
              <a:ext uri="{FF2B5EF4-FFF2-40B4-BE49-F238E27FC236}">
                <a16:creationId xmlns:a16="http://schemas.microsoft.com/office/drawing/2014/main" id="{CB9201A8-7162-398C-CA97-E529CE132207}"/>
              </a:ext>
            </a:extLst>
          </p:cNvPr>
          <p:cNvSpPr>
            <a:spLocks noGrp="1"/>
          </p:cNvSpPr>
          <p:nvPr>
            <p:ph type="title" hasCustomPrompt="1"/>
          </p:nvPr>
        </p:nvSpPr>
        <p:spPr>
          <a:xfrm>
            <a:off x="1553403" y="3454507"/>
            <a:ext cx="12975396" cy="803275"/>
          </a:xfrm>
          <a:prstGeom prst="rect">
            <a:avLst/>
          </a:prstGeom>
        </p:spPr>
        <p:txBody>
          <a:bodyPr vert="horz" wrap="square" lIns="0" tIns="0" rIns="0" bIns="0" rtlCol="0" anchor="t" anchorCtr="0">
            <a:normAutofit/>
          </a:bodyPr>
          <a:lstStyle>
            <a:lvl1pPr>
              <a:defRPr sz="8000" b="1" i="1" cap="none" baseline="0">
                <a:latin typeface="Sofia Sans Extra Condensed Extr" pitchFamily="2" charset="0"/>
              </a:defRPr>
            </a:lvl1pPr>
          </a:lstStyle>
          <a:p>
            <a:r>
              <a:rPr lang="nl-NL"/>
              <a:t>Klik om ondertitel te bewerken</a:t>
            </a:r>
            <a:endParaRPr lang="en-US"/>
          </a:p>
        </p:txBody>
      </p:sp>
      <p:sp>
        <p:nvSpPr>
          <p:cNvPr id="10" name="Tijdelijke aanduiding voor tekst 9">
            <a:extLst>
              <a:ext uri="{FF2B5EF4-FFF2-40B4-BE49-F238E27FC236}">
                <a16:creationId xmlns:a16="http://schemas.microsoft.com/office/drawing/2014/main" id="{DC609CC8-1102-8CF7-540E-457EF6536A91}"/>
              </a:ext>
            </a:extLst>
          </p:cNvPr>
          <p:cNvSpPr>
            <a:spLocks noGrp="1"/>
          </p:cNvSpPr>
          <p:nvPr>
            <p:ph type="body" sz="quarter" idx="13" hasCustomPrompt="1"/>
          </p:nvPr>
        </p:nvSpPr>
        <p:spPr>
          <a:xfrm>
            <a:off x="1533525"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tx2"/>
          </a:solidFill>
        </p:spPr>
        <p:txBody>
          <a:bodyPr wrap="none" lIns="503999" tIns="360000" rIns="503999" bIns="288000" anchor="ctr" anchorCtr="0">
            <a:spAutoFit/>
          </a:bodyPr>
          <a:lstStyle>
            <a:lvl1pPr marL="0" indent="0" algn="l">
              <a:lnSpc>
                <a:spcPct val="70000"/>
              </a:lnSpc>
              <a:buNone/>
              <a:defRPr sz="4400" b="1" i="1" cap="all" baseline="0">
                <a:solidFill>
                  <a:schemeClr val="bg1"/>
                </a:solidFill>
                <a:latin typeface="Sofia Sans Extra Condensed Extr" pitchFamily="2" charset="0"/>
              </a:defRPr>
            </a:lvl1pPr>
          </a:lstStyle>
          <a:p>
            <a:pPr lvl="0"/>
            <a:r>
              <a:rPr lang="nl-NL"/>
              <a:t>KLIK OM TITEL TE BEWERKEN</a:t>
            </a:r>
          </a:p>
        </p:txBody>
      </p:sp>
      <p:sp>
        <p:nvSpPr>
          <p:cNvPr id="6" name="Tijdelijke aanduiding voor voettekst 4">
            <a:extLst>
              <a:ext uri="{FF2B5EF4-FFF2-40B4-BE49-F238E27FC236}">
                <a16:creationId xmlns:a16="http://schemas.microsoft.com/office/drawing/2014/main" id="{7D393907-CE2F-F1F8-0049-2EB5C6354D58}"/>
              </a:ext>
            </a:extLst>
          </p:cNvPr>
          <p:cNvSpPr>
            <a:spLocks noGrp="1"/>
          </p:cNvSpPr>
          <p:nvPr>
            <p:ph type="ftr" sz="quarter" idx="3"/>
          </p:nvPr>
        </p:nvSpPr>
        <p:spPr>
          <a:xfrm>
            <a:off x="3543300" y="12653897"/>
            <a:ext cx="10985499"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14" name="Slide Number Placeholder 5">
            <a:extLst>
              <a:ext uri="{FF2B5EF4-FFF2-40B4-BE49-F238E27FC236}">
                <a16:creationId xmlns:a16="http://schemas.microsoft.com/office/drawing/2014/main" id="{E1E29074-F412-3BC5-E328-587F99568F58}"/>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15" name="Tijdelijke aanduiding voor datum 3">
            <a:extLst>
              <a:ext uri="{FF2B5EF4-FFF2-40B4-BE49-F238E27FC236}">
                <a16:creationId xmlns:a16="http://schemas.microsoft.com/office/drawing/2014/main" id="{8AD47916-1347-36A7-BA0D-FBD8A92C0D3C}"/>
              </a:ext>
            </a:extLst>
          </p:cNvPr>
          <p:cNvSpPr>
            <a:spLocks noGrp="1"/>
          </p:cNvSpPr>
          <p:nvPr>
            <p:ph type="dt" sz="half" idx="2"/>
          </p:nvPr>
        </p:nvSpPr>
        <p:spPr>
          <a:xfrm>
            <a:off x="16272826" y="12653897"/>
            <a:ext cx="419479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Tree>
    <p:extLst>
      <p:ext uri="{BB962C8B-B14F-4D97-AF65-F5344CB8AC3E}">
        <p14:creationId xmlns:p14="http://schemas.microsoft.com/office/powerpoint/2010/main" val="26465548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Avatiles met titelkader versie 2">
    <p:spTree>
      <p:nvGrpSpPr>
        <p:cNvPr id="1" name=""/>
        <p:cNvGrpSpPr/>
        <p:nvPr/>
      </p:nvGrpSpPr>
      <p:grpSpPr>
        <a:xfrm>
          <a:off x="0" y="0"/>
          <a:ext cx="0" cy="0"/>
          <a:chOff x="0" y="0"/>
          <a:chExt cx="0" cy="0"/>
        </a:xfrm>
      </p:grpSpPr>
      <p:sp>
        <p:nvSpPr>
          <p:cNvPr id="2" name="Vrije vorm 1">
            <a:extLst>
              <a:ext uri="{FF2B5EF4-FFF2-40B4-BE49-F238E27FC236}">
                <a16:creationId xmlns:a16="http://schemas.microsoft.com/office/drawing/2014/main" id="{537E2A40-E632-033F-3A01-79F9F1B98E9C}"/>
              </a:ext>
            </a:extLst>
          </p:cNvPr>
          <p:cNvSpPr/>
          <p:nvPr userDrawn="1"/>
        </p:nvSpPr>
        <p:spPr>
          <a:xfrm>
            <a:off x="19345089"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3" name="Vrije vorm 2">
            <a:extLst>
              <a:ext uri="{FF2B5EF4-FFF2-40B4-BE49-F238E27FC236}">
                <a16:creationId xmlns:a16="http://schemas.microsoft.com/office/drawing/2014/main" id="{9E2A9111-B9A4-72B9-24F7-BD206994554D}"/>
              </a:ext>
            </a:extLst>
          </p:cNvPr>
          <p:cNvSpPr/>
          <p:nvPr userDrawn="1"/>
        </p:nvSpPr>
        <p:spPr>
          <a:xfrm>
            <a:off x="17395353" y="3797715"/>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2" name="Freeform 3">
            <a:extLst>
              <a:ext uri="{FF2B5EF4-FFF2-40B4-BE49-F238E27FC236}">
                <a16:creationId xmlns:a16="http://schemas.microsoft.com/office/drawing/2014/main" id="{BB127ED0-CABE-5560-684F-DAA5246E7F6A}"/>
              </a:ext>
            </a:extLst>
          </p:cNvPr>
          <p:cNvSpPr>
            <a:spLocks noChangeArrowheads="1"/>
          </p:cNvSpPr>
          <p:nvPr userDrawn="1"/>
        </p:nvSpPr>
        <p:spPr bwMode="auto">
          <a:xfrm>
            <a:off x="15692114" y="8068945"/>
            <a:ext cx="6675963" cy="5638629"/>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bg2"/>
          </a:solidFill>
          <a:ln>
            <a:noFill/>
          </a:ln>
          <a:effectLst/>
        </p:spPr>
        <p:txBody>
          <a:bodyPr wrap="none" anchor="ctr"/>
          <a:lstStyle/>
          <a:p>
            <a:endParaRPr lang="nl-NL"/>
          </a:p>
        </p:txBody>
      </p:sp>
      <p:pic>
        <p:nvPicPr>
          <p:cNvPr id="11" name="Afbeelding 10">
            <a:extLst>
              <a:ext uri="{FF2B5EF4-FFF2-40B4-BE49-F238E27FC236}">
                <a16:creationId xmlns:a16="http://schemas.microsoft.com/office/drawing/2014/main" id="{51186DAE-17E2-9B80-0DC6-BF71530A5EC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2368077" y="12951307"/>
            <a:ext cx="1740972" cy="509299"/>
          </a:xfrm>
          <a:prstGeom prst="rect">
            <a:avLst/>
          </a:prstGeom>
        </p:spPr>
      </p:pic>
      <p:sp>
        <p:nvSpPr>
          <p:cNvPr id="8" name="Subtitle 2">
            <a:extLst>
              <a:ext uri="{FF2B5EF4-FFF2-40B4-BE49-F238E27FC236}">
                <a16:creationId xmlns:a16="http://schemas.microsoft.com/office/drawing/2014/main" id="{C72E1949-9011-2C0A-7BC7-9385478D1076}"/>
              </a:ext>
            </a:extLst>
          </p:cNvPr>
          <p:cNvSpPr>
            <a:spLocks noGrp="1"/>
          </p:cNvSpPr>
          <p:nvPr>
            <p:ph type="subTitle" idx="1" hasCustomPrompt="1"/>
          </p:nvPr>
        </p:nvSpPr>
        <p:spPr>
          <a:xfrm>
            <a:off x="1553404" y="5049078"/>
            <a:ext cx="12975396" cy="7136573"/>
          </a:xfrm>
          <a:prstGeom prst="rect">
            <a:avLst/>
          </a:prstGeom>
        </p:spPr>
        <p:txBody>
          <a:bodyPr>
            <a:normAutofit/>
          </a:bodyPr>
          <a:lstStyle>
            <a:lvl1pPr marL="0" indent="0" algn="l">
              <a:buNone/>
              <a:defRPr sz="40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9" name="Title Placeholder 1">
            <a:extLst>
              <a:ext uri="{FF2B5EF4-FFF2-40B4-BE49-F238E27FC236}">
                <a16:creationId xmlns:a16="http://schemas.microsoft.com/office/drawing/2014/main" id="{CB9201A8-7162-398C-CA97-E529CE132207}"/>
              </a:ext>
            </a:extLst>
          </p:cNvPr>
          <p:cNvSpPr>
            <a:spLocks noGrp="1"/>
          </p:cNvSpPr>
          <p:nvPr>
            <p:ph type="title" hasCustomPrompt="1"/>
          </p:nvPr>
        </p:nvSpPr>
        <p:spPr>
          <a:xfrm>
            <a:off x="1553403" y="3454507"/>
            <a:ext cx="12975396" cy="803275"/>
          </a:xfrm>
          <a:prstGeom prst="rect">
            <a:avLst/>
          </a:prstGeom>
        </p:spPr>
        <p:txBody>
          <a:bodyPr vert="horz" wrap="square" lIns="0" tIns="0" rIns="0" bIns="0" rtlCol="0" anchor="t" anchorCtr="0">
            <a:normAutofit/>
          </a:bodyPr>
          <a:lstStyle>
            <a:lvl1pPr>
              <a:defRPr sz="8000" b="1" i="1" cap="none" baseline="0">
                <a:latin typeface="Sofia Sans Extra Condensed Extr" pitchFamily="2" charset="0"/>
              </a:defRPr>
            </a:lvl1pPr>
          </a:lstStyle>
          <a:p>
            <a:r>
              <a:rPr lang="nl-NL"/>
              <a:t>Klik om ondertitel te bewerken</a:t>
            </a:r>
            <a:endParaRPr lang="en-US"/>
          </a:p>
        </p:txBody>
      </p:sp>
      <p:sp>
        <p:nvSpPr>
          <p:cNvPr id="10" name="Tijdelijke aanduiding voor tekst 9">
            <a:extLst>
              <a:ext uri="{FF2B5EF4-FFF2-40B4-BE49-F238E27FC236}">
                <a16:creationId xmlns:a16="http://schemas.microsoft.com/office/drawing/2014/main" id="{DC609CC8-1102-8CF7-540E-457EF6536A91}"/>
              </a:ext>
            </a:extLst>
          </p:cNvPr>
          <p:cNvSpPr>
            <a:spLocks noGrp="1"/>
          </p:cNvSpPr>
          <p:nvPr>
            <p:ph type="body" sz="quarter" idx="13" hasCustomPrompt="1"/>
          </p:nvPr>
        </p:nvSpPr>
        <p:spPr>
          <a:xfrm>
            <a:off x="1533525"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accent5"/>
          </a:solidFill>
        </p:spPr>
        <p:txBody>
          <a:bodyPr wrap="none" lIns="503999" tIns="360000" rIns="503999" bIns="288000" anchor="ctr" anchorCtr="0">
            <a:spAutoFit/>
          </a:bodyPr>
          <a:lstStyle>
            <a:lvl1pPr marL="0" indent="0" algn="l">
              <a:lnSpc>
                <a:spcPct val="70000"/>
              </a:lnSpc>
              <a:buNone/>
              <a:defRPr sz="4400" b="1" i="1" cap="all" baseline="0">
                <a:solidFill>
                  <a:schemeClr val="bg1"/>
                </a:solidFill>
                <a:latin typeface="Sofia Sans Extra Condensed Extr" pitchFamily="2" charset="0"/>
              </a:defRPr>
            </a:lvl1pPr>
          </a:lstStyle>
          <a:p>
            <a:pPr lvl="0"/>
            <a:r>
              <a:rPr lang="nl-NL"/>
              <a:t>KLIK OM TITEL TE BEWERKEN</a:t>
            </a:r>
          </a:p>
        </p:txBody>
      </p:sp>
      <p:sp>
        <p:nvSpPr>
          <p:cNvPr id="6" name="Tijdelijke aanduiding voor voettekst 4">
            <a:extLst>
              <a:ext uri="{FF2B5EF4-FFF2-40B4-BE49-F238E27FC236}">
                <a16:creationId xmlns:a16="http://schemas.microsoft.com/office/drawing/2014/main" id="{7D393907-CE2F-F1F8-0049-2EB5C6354D58}"/>
              </a:ext>
            </a:extLst>
          </p:cNvPr>
          <p:cNvSpPr>
            <a:spLocks noGrp="1"/>
          </p:cNvSpPr>
          <p:nvPr>
            <p:ph type="ftr" sz="quarter" idx="3"/>
          </p:nvPr>
        </p:nvSpPr>
        <p:spPr>
          <a:xfrm>
            <a:off x="3543300" y="12653897"/>
            <a:ext cx="10985499"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14" name="Slide Number Placeholder 5">
            <a:extLst>
              <a:ext uri="{FF2B5EF4-FFF2-40B4-BE49-F238E27FC236}">
                <a16:creationId xmlns:a16="http://schemas.microsoft.com/office/drawing/2014/main" id="{E1E29074-F412-3BC5-E328-587F99568F58}"/>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15" name="Tijdelijke aanduiding voor datum 3">
            <a:extLst>
              <a:ext uri="{FF2B5EF4-FFF2-40B4-BE49-F238E27FC236}">
                <a16:creationId xmlns:a16="http://schemas.microsoft.com/office/drawing/2014/main" id="{8AD47916-1347-36A7-BA0D-FBD8A92C0D3C}"/>
              </a:ext>
            </a:extLst>
          </p:cNvPr>
          <p:cNvSpPr>
            <a:spLocks noGrp="1"/>
          </p:cNvSpPr>
          <p:nvPr>
            <p:ph type="dt" sz="half" idx="2"/>
          </p:nvPr>
        </p:nvSpPr>
        <p:spPr>
          <a:xfrm>
            <a:off x="16272826" y="12653897"/>
            <a:ext cx="4194790" cy="803274"/>
          </a:xfrm>
          <a:prstGeom prst="rect">
            <a:avLst/>
          </a:prstGeom>
        </p:spPr>
        <p:txBody>
          <a:bodyPr vert="horz" lIns="91440" tIns="45720" rIns="91440" bIns="45720" rtlCol="0" anchor="t"/>
          <a:lstStyle>
            <a:lvl1pPr algn="l">
              <a:defRPr sz="3200" b="1" i="0">
                <a:solidFill>
                  <a:schemeClr val="accent6"/>
                </a:solidFill>
                <a:latin typeface="Sofia Sans Extra Condensed Blac" pitchFamily="2" charset="0"/>
              </a:defRPr>
            </a:lvl1pPr>
          </a:lstStyle>
          <a:p>
            <a:endParaRPr lang="nl-NL"/>
          </a:p>
        </p:txBody>
      </p:sp>
    </p:spTree>
    <p:extLst>
      <p:ext uri="{BB962C8B-B14F-4D97-AF65-F5344CB8AC3E}">
        <p14:creationId xmlns:p14="http://schemas.microsoft.com/office/powerpoint/2010/main" val="64444248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Avatiles met titelkader versie 3">
    <p:bg>
      <p:bgPr>
        <a:solidFill>
          <a:schemeClr val="accent6"/>
        </a:solidFill>
        <a:effectLst/>
      </p:bgPr>
    </p:bg>
    <p:spTree>
      <p:nvGrpSpPr>
        <p:cNvPr id="1" name=""/>
        <p:cNvGrpSpPr/>
        <p:nvPr/>
      </p:nvGrpSpPr>
      <p:grpSpPr>
        <a:xfrm>
          <a:off x="0" y="0"/>
          <a:ext cx="0" cy="0"/>
          <a:chOff x="0" y="0"/>
          <a:chExt cx="0" cy="0"/>
        </a:xfrm>
      </p:grpSpPr>
      <p:sp>
        <p:nvSpPr>
          <p:cNvPr id="2" name="Vrije vorm 1">
            <a:extLst>
              <a:ext uri="{FF2B5EF4-FFF2-40B4-BE49-F238E27FC236}">
                <a16:creationId xmlns:a16="http://schemas.microsoft.com/office/drawing/2014/main" id="{537E2A40-E632-033F-3A01-79F9F1B98E9C}"/>
              </a:ext>
            </a:extLst>
          </p:cNvPr>
          <p:cNvSpPr/>
          <p:nvPr userDrawn="1"/>
        </p:nvSpPr>
        <p:spPr>
          <a:xfrm>
            <a:off x="19345089"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3" name="Vrije vorm 2">
            <a:extLst>
              <a:ext uri="{FF2B5EF4-FFF2-40B4-BE49-F238E27FC236}">
                <a16:creationId xmlns:a16="http://schemas.microsoft.com/office/drawing/2014/main" id="{9E2A9111-B9A4-72B9-24F7-BD206994554D}"/>
              </a:ext>
            </a:extLst>
          </p:cNvPr>
          <p:cNvSpPr/>
          <p:nvPr userDrawn="1"/>
        </p:nvSpPr>
        <p:spPr>
          <a:xfrm>
            <a:off x="17395353" y="3797715"/>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2" name="Freeform 3">
            <a:extLst>
              <a:ext uri="{FF2B5EF4-FFF2-40B4-BE49-F238E27FC236}">
                <a16:creationId xmlns:a16="http://schemas.microsoft.com/office/drawing/2014/main" id="{BB127ED0-CABE-5560-684F-DAA5246E7F6A}"/>
              </a:ext>
            </a:extLst>
          </p:cNvPr>
          <p:cNvSpPr>
            <a:spLocks noChangeArrowheads="1"/>
          </p:cNvSpPr>
          <p:nvPr userDrawn="1"/>
        </p:nvSpPr>
        <p:spPr bwMode="auto">
          <a:xfrm>
            <a:off x="15692114" y="8068945"/>
            <a:ext cx="6675963" cy="5638629"/>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accent1"/>
          </a:solidFill>
          <a:ln>
            <a:noFill/>
          </a:ln>
          <a:effectLst/>
        </p:spPr>
        <p:txBody>
          <a:bodyPr wrap="none" anchor="ctr"/>
          <a:lstStyle/>
          <a:p>
            <a:endParaRPr lang="nl-NL"/>
          </a:p>
        </p:txBody>
      </p:sp>
      <p:pic>
        <p:nvPicPr>
          <p:cNvPr id="11" name="Afbeelding 10">
            <a:extLst>
              <a:ext uri="{FF2B5EF4-FFF2-40B4-BE49-F238E27FC236}">
                <a16:creationId xmlns:a16="http://schemas.microsoft.com/office/drawing/2014/main" id="{51186DAE-17E2-9B80-0DC6-BF71530A5EC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2368077" y="12951307"/>
            <a:ext cx="1740972" cy="509299"/>
          </a:xfrm>
          <a:prstGeom prst="rect">
            <a:avLst/>
          </a:prstGeom>
        </p:spPr>
      </p:pic>
      <p:sp>
        <p:nvSpPr>
          <p:cNvPr id="8" name="Subtitle 2">
            <a:extLst>
              <a:ext uri="{FF2B5EF4-FFF2-40B4-BE49-F238E27FC236}">
                <a16:creationId xmlns:a16="http://schemas.microsoft.com/office/drawing/2014/main" id="{C72E1949-9011-2C0A-7BC7-9385478D1076}"/>
              </a:ext>
            </a:extLst>
          </p:cNvPr>
          <p:cNvSpPr>
            <a:spLocks noGrp="1"/>
          </p:cNvSpPr>
          <p:nvPr>
            <p:ph type="subTitle" idx="1" hasCustomPrompt="1"/>
          </p:nvPr>
        </p:nvSpPr>
        <p:spPr>
          <a:xfrm>
            <a:off x="1553404" y="5049078"/>
            <a:ext cx="12975396" cy="7136573"/>
          </a:xfrm>
          <a:prstGeom prst="rect">
            <a:avLst/>
          </a:prstGeom>
        </p:spPr>
        <p:txBody>
          <a:bodyPr>
            <a:normAutofit/>
          </a:bodyPr>
          <a:lstStyle>
            <a:lvl1pPr marL="0" indent="0" algn="l">
              <a:buNone/>
              <a:defRPr sz="4000">
                <a:solidFill>
                  <a:schemeClr val="bg1"/>
                </a:solidFill>
              </a:defRPr>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9" name="Title Placeholder 1">
            <a:extLst>
              <a:ext uri="{FF2B5EF4-FFF2-40B4-BE49-F238E27FC236}">
                <a16:creationId xmlns:a16="http://schemas.microsoft.com/office/drawing/2014/main" id="{CB9201A8-7162-398C-CA97-E529CE132207}"/>
              </a:ext>
            </a:extLst>
          </p:cNvPr>
          <p:cNvSpPr>
            <a:spLocks noGrp="1"/>
          </p:cNvSpPr>
          <p:nvPr>
            <p:ph type="title" hasCustomPrompt="1"/>
          </p:nvPr>
        </p:nvSpPr>
        <p:spPr>
          <a:xfrm>
            <a:off x="1553403" y="3454507"/>
            <a:ext cx="12975396" cy="803275"/>
          </a:xfrm>
          <a:prstGeom prst="rect">
            <a:avLst/>
          </a:prstGeom>
        </p:spPr>
        <p:txBody>
          <a:bodyPr vert="horz" wrap="square" lIns="0" tIns="0" rIns="0" bIns="0" rtlCol="0" anchor="t" anchorCtr="0">
            <a:normAutofit/>
          </a:bodyPr>
          <a:lstStyle>
            <a:lvl1pPr>
              <a:defRPr sz="8000" b="1" i="1" cap="none" baseline="0">
                <a:solidFill>
                  <a:schemeClr val="bg1"/>
                </a:solidFill>
                <a:latin typeface="Sofia Sans Extra Condensed Extr" pitchFamily="2" charset="0"/>
              </a:defRPr>
            </a:lvl1pPr>
          </a:lstStyle>
          <a:p>
            <a:r>
              <a:rPr lang="nl-NL"/>
              <a:t>Klik om ondertitel te bewerken</a:t>
            </a:r>
            <a:endParaRPr lang="en-US"/>
          </a:p>
        </p:txBody>
      </p:sp>
      <p:sp>
        <p:nvSpPr>
          <p:cNvPr id="10" name="Tijdelijke aanduiding voor tekst 9">
            <a:extLst>
              <a:ext uri="{FF2B5EF4-FFF2-40B4-BE49-F238E27FC236}">
                <a16:creationId xmlns:a16="http://schemas.microsoft.com/office/drawing/2014/main" id="{DC609CC8-1102-8CF7-540E-457EF6536A91}"/>
              </a:ext>
            </a:extLst>
          </p:cNvPr>
          <p:cNvSpPr>
            <a:spLocks noGrp="1"/>
          </p:cNvSpPr>
          <p:nvPr>
            <p:ph type="body" sz="quarter" idx="13" hasCustomPrompt="1"/>
          </p:nvPr>
        </p:nvSpPr>
        <p:spPr>
          <a:xfrm>
            <a:off x="1533525"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bg1"/>
          </a:solidFill>
        </p:spPr>
        <p:txBody>
          <a:bodyPr wrap="none" lIns="503999" tIns="360000" rIns="503999" bIns="288000" anchor="ctr" anchorCtr="0">
            <a:spAutoFit/>
          </a:bodyPr>
          <a:lstStyle>
            <a:lvl1pPr marL="0" indent="0" algn="l">
              <a:lnSpc>
                <a:spcPct val="70000"/>
              </a:lnSpc>
              <a:buNone/>
              <a:defRPr sz="4400" b="1" i="1" cap="all" baseline="0">
                <a:solidFill>
                  <a:schemeClr val="tx1"/>
                </a:solidFill>
                <a:latin typeface="Sofia Sans Extra Condensed Extr" pitchFamily="2" charset="0"/>
              </a:defRPr>
            </a:lvl1pPr>
          </a:lstStyle>
          <a:p>
            <a:pPr lvl="0"/>
            <a:r>
              <a:rPr lang="nl-NL"/>
              <a:t>KLIK OM TITEL TE BEWERKEN</a:t>
            </a:r>
          </a:p>
        </p:txBody>
      </p:sp>
      <p:sp>
        <p:nvSpPr>
          <p:cNvPr id="5" name="Slide Number Placeholder 5">
            <a:extLst>
              <a:ext uri="{FF2B5EF4-FFF2-40B4-BE49-F238E27FC236}">
                <a16:creationId xmlns:a16="http://schemas.microsoft.com/office/drawing/2014/main" id="{A8ABFABD-F45C-FD56-B28C-8BEB9F4BD252}"/>
              </a:ext>
            </a:extLst>
          </p:cNvPr>
          <p:cNvSpPr>
            <a:spLocks noGrp="1"/>
          </p:cNvSpPr>
          <p:nvPr>
            <p:ph type="sldNum" sz="quarter" idx="12"/>
          </p:nvPr>
        </p:nvSpPr>
        <p:spPr>
          <a:xfrm>
            <a:off x="1533526" y="12656311"/>
            <a:ext cx="1330044"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6" name="Tijdelijke aanduiding voor voettekst 4">
            <a:extLst>
              <a:ext uri="{FF2B5EF4-FFF2-40B4-BE49-F238E27FC236}">
                <a16:creationId xmlns:a16="http://schemas.microsoft.com/office/drawing/2014/main" id="{426BFF63-47C7-439C-CAEE-5A99A325505E}"/>
              </a:ext>
            </a:extLst>
          </p:cNvPr>
          <p:cNvSpPr>
            <a:spLocks noGrp="1"/>
          </p:cNvSpPr>
          <p:nvPr>
            <p:ph type="ftr" sz="quarter" idx="3"/>
          </p:nvPr>
        </p:nvSpPr>
        <p:spPr>
          <a:xfrm>
            <a:off x="3543300" y="12653897"/>
            <a:ext cx="10985499"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
        <p:nvSpPr>
          <p:cNvPr id="4" name="Tijdelijke aanduiding voor datum 3">
            <a:extLst>
              <a:ext uri="{FF2B5EF4-FFF2-40B4-BE49-F238E27FC236}">
                <a16:creationId xmlns:a16="http://schemas.microsoft.com/office/drawing/2014/main" id="{34FFF143-36FD-7E98-36E9-F53E28236C84}"/>
              </a:ext>
            </a:extLst>
          </p:cNvPr>
          <p:cNvSpPr>
            <a:spLocks noGrp="1"/>
          </p:cNvSpPr>
          <p:nvPr>
            <p:ph type="dt" sz="half" idx="2"/>
          </p:nvPr>
        </p:nvSpPr>
        <p:spPr>
          <a:xfrm>
            <a:off x="16272826" y="12653897"/>
            <a:ext cx="4194790"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1515714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elslide foto - wit">
    <p:bg>
      <p:bgPr>
        <a:solidFill>
          <a:schemeClr val="tx1">
            <a:lumMod val="65000"/>
          </a:schemeClr>
        </a:solidFill>
        <a:effectLst/>
      </p:bgPr>
    </p:bg>
    <p:spTree>
      <p:nvGrpSpPr>
        <p:cNvPr id="1" name=""/>
        <p:cNvGrpSpPr/>
        <p:nvPr/>
      </p:nvGrpSpPr>
      <p:grpSpPr>
        <a:xfrm>
          <a:off x="0" y="0"/>
          <a:ext cx="0" cy="0"/>
          <a:chOff x="0" y="0"/>
          <a:chExt cx="0" cy="0"/>
        </a:xfrm>
      </p:grpSpPr>
      <p:sp>
        <p:nvSpPr>
          <p:cNvPr id="13" name="Picture Placeholder 29">
            <a:extLst>
              <a:ext uri="{FF2B5EF4-FFF2-40B4-BE49-F238E27FC236}">
                <a16:creationId xmlns:a16="http://schemas.microsoft.com/office/drawing/2014/main" id="{200C6B1D-B897-6449-CAB7-9968FF16001D}"/>
              </a:ext>
            </a:extLst>
          </p:cNvPr>
          <p:cNvSpPr>
            <a:spLocks noGrp="1"/>
          </p:cNvSpPr>
          <p:nvPr>
            <p:ph type="pic" sz="quarter" idx="10" hasCustomPrompt="1"/>
          </p:nvPr>
        </p:nvSpPr>
        <p:spPr>
          <a:xfrm>
            <a:off x="-1" y="0"/>
            <a:ext cx="24382413" cy="13716000"/>
          </a:xfrm>
          <a:prstGeom prst="rect">
            <a:avLst/>
          </a:pr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4" name="Titel 3">
            <a:extLst>
              <a:ext uri="{FF2B5EF4-FFF2-40B4-BE49-F238E27FC236}">
                <a16:creationId xmlns:a16="http://schemas.microsoft.com/office/drawing/2014/main" id="{51C8F387-D351-6910-83C4-3134CE5D7569}"/>
              </a:ext>
            </a:extLst>
          </p:cNvPr>
          <p:cNvSpPr>
            <a:spLocks noGrp="1"/>
          </p:cNvSpPr>
          <p:nvPr>
            <p:ph type="title" hasCustomPrompt="1"/>
          </p:nvPr>
        </p:nvSpPr>
        <p:spPr>
          <a:xfrm>
            <a:off x="0" y="10007600"/>
            <a:ext cx="17879628" cy="3708400"/>
          </a:xfrm>
          <a:custGeom>
            <a:avLst/>
            <a:gdLst>
              <a:gd name="connsiteX0" fmla="*/ 0 w 17879628"/>
              <a:gd name="connsiteY0" fmla="*/ 0 h 3708400"/>
              <a:gd name="connsiteX1" fmla="*/ 3103731 w 17879628"/>
              <a:gd name="connsiteY1" fmla="*/ 0 h 3708400"/>
              <a:gd name="connsiteX2" fmla="*/ 5726840 w 17879628"/>
              <a:gd name="connsiteY2" fmla="*/ 0 h 3708400"/>
              <a:gd name="connsiteX3" fmla="*/ 16553652 w 17879628"/>
              <a:gd name="connsiteY3" fmla="*/ 0 h 3708400"/>
              <a:gd name="connsiteX4" fmla="*/ 17852206 w 17879628"/>
              <a:gd name="connsiteY4" fmla="*/ 1592177 h 3708400"/>
              <a:gd name="connsiteX5" fmla="*/ 17417740 w 17879628"/>
              <a:gd name="connsiteY5" fmla="*/ 3708400 h 3708400"/>
              <a:gd name="connsiteX6" fmla="*/ 5726840 w 17879628"/>
              <a:gd name="connsiteY6" fmla="*/ 3708400 h 3708400"/>
              <a:gd name="connsiteX7" fmla="*/ 2342385 w 17879628"/>
              <a:gd name="connsiteY7" fmla="*/ 3708400 h 3708400"/>
              <a:gd name="connsiteX8" fmla="*/ 0 w 17879628"/>
              <a:gd name="connsiteY8" fmla="*/ 3708400 h 370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79628" h="3708400">
                <a:moveTo>
                  <a:pt x="0" y="0"/>
                </a:moveTo>
                <a:lnTo>
                  <a:pt x="3103731" y="0"/>
                </a:lnTo>
                <a:lnTo>
                  <a:pt x="5726840" y="0"/>
                </a:lnTo>
                <a:lnTo>
                  <a:pt x="16553652" y="0"/>
                </a:lnTo>
                <a:cubicBezTo>
                  <a:pt x="17392736" y="0"/>
                  <a:pt x="18020514" y="770289"/>
                  <a:pt x="17852206" y="1592177"/>
                </a:cubicBezTo>
                <a:lnTo>
                  <a:pt x="17417740" y="3708400"/>
                </a:lnTo>
                <a:lnTo>
                  <a:pt x="5726840" y="3708400"/>
                </a:lnTo>
                <a:lnTo>
                  <a:pt x="2342385" y="3708400"/>
                </a:lnTo>
                <a:lnTo>
                  <a:pt x="0" y="3708400"/>
                </a:lnTo>
                <a:close/>
              </a:path>
            </a:pathLst>
          </a:custGeom>
          <a:solidFill>
            <a:schemeClr val="tx1"/>
          </a:solidFill>
        </p:spPr>
        <p:txBody>
          <a:bodyPr vert="horz" wrap="square" lIns="1548000" tIns="0" rIns="0" bIns="1044000" rtlCol="0" anchor="b">
            <a:normAutofit/>
          </a:bodyPr>
          <a:lstStyle>
            <a:lvl1pPr>
              <a:defRPr sz="12000" b="1" i="1" cap="all" baseline="0">
                <a:solidFill>
                  <a:schemeClr val="bg2"/>
                </a:solidFill>
                <a:latin typeface="Sofia Sans Extra Condensed Extr" pitchFamily="2" charset="0"/>
              </a:defRPr>
            </a:lvl1pPr>
          </a:lstStyle>
          <a:p>
            <a:r>
              <a:rPr lang="nl-NL"/>
              <a:t>KLIK OM TEKST TE BEWERKEN</a:t>
            </a:r>
            <a:endParaRPr lang="en-US"/>
          </a:p>
        </p:txBody>
      </p:sp>
      <p:sp>
        <p:nvSpPr>
          <p:cNvPr id="5" name="Tijdelijke aanduiding voor tekst 25">
            <a:extLst>
              <a:ext uri="{FF2B5EF4-FFF2-40B4-BE49-F238E27FC236}">
                <a16:creationId xmlns:a16="http://schemas.microsoft.com/office/drawing/2014/main" id="{ACA63A15-2518-D726-645B-BB50709A3929}"/>
              </a:ext>
            </a:extLst>
          </p:cNvPr>
          <p:cNvSpPr>
            <a:spLocks noGrp="1"/>
          </p:cNvSpPr>
          <p:nvPr>
            <p:ph type="body" sz="quarter" idx="14" hasCustomPrompt="1"/>
          </p:nvPr>
        </p:nvSpPr>
        <p:spPr>
          <a:xfrm>
            <a:off x="21873612" y="12654660"/>
            <a:ext cx="2526386" cy="1059689"/>
          </a:xfrm>
          <a:prstGeom prst="rect">
            <a:avLst/>
          </a:prstGeom>
          <a:blipFill>
            <a:blip r:embed="rId3" cstate="email">
              <a:extLst>
                <a:ext uri="{28A0092B-C50C-407E-A947-70E740481C1C}">
                  <a14:useLocalDpi xmlns:a14="http://schemas.microsoft.com/office/drawing/2010/main"/>
                </a:ext>
              </a:extLst>
            </a:blip>
            <a:stretch>
              <a:fillRect/>
            </a:stretch>
          </a:blipFill>
        </p:spPr>
        <p:txBody>
          <a:bodyPr/>
          <a:lstStyle>
            <a:lvl1pPr>
              <a:defRPr>
                <a:noFill/>
              </a:defRPr>
            </a:lvl1pPr>
          </a:lstStyle>
          <a:p>
            <a:pPr lvl="0"/>
            <a:r>
              <a:rPr lang="nl-NL"/>
              <a:t> </a:t>
            </a:r>
          </a:p>
        </p:txBody>
      </p:sp>
    </p:spTree>
    <p:extLst>
      <p:ext uri="{BB962C8B-B14F-4D97-AF65-F5344CB8AC3E}">
        <p14:creationId xmlns:p14="http://schemas.microsoft.com/office/powerpoint/2010/main" val="2943694305"/>
      </p:ext>
    </p:extLst>
  </p:cSld>
  <p:clrMapOvr>
    <a:overrideClrMapping bg1="dk1" tx1="lt1" bg2="dk2" tx2="lt2" accent1="accent1" accent2="accent2" accent3="accent3" accent4="accent4" accent5="accent5" accent6="accent6" hlink="hlink" folHlink="folHlink"/>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Avatiles links wit">
    <p:spTree>
      <p:nvGrpSpPr>
        <p:cNvPr id="1" name=""/>
        <p:cNvGrpSpPr/>
        <p:nvPr/>
      </p:nvGrpSpPr>
      <p:grpSpPr>
        <a:xfrm>
          <a:off x="0" y="0"/>
          <a:ext cx="0" cy="0"/>
          <a:chOff x="0" y="0"/>
          <a:chExt cx="0" cy="0"/>
        </a:xfrm>
      </p:grpSpPr>
      <p:sp>
        <p:nvSpPr>
          <p:cNvPr id="13" name="Vrije vorm 12">
            <a:extLst>
              <a:ext uri="{FF2B5EF4-FFF2-40B4-BE49-F238E27FC236}">
                <a16:creationId xmlns:a16="http://schemas.microsoft.com/office/drawing/2014/main" id="{69A08BDD-162D-F291-CD63-51A4C816F250}"/>
              </a:ext>
            </a:extLst>
          </p:cNvPr>
          <p:cNvSpPr/>
          <p:nvPr userDrawn="1"/>
        </p:nvSpPr>
        <p:spPr>
          <a:xfrm>
            <a:off x="0" y="9401"/>
            <a:ext cx="8802765" cy="13705202"/>
          </a:xfrm>
          <a:custGeom>
            <a:avLst/>
            <a:gdLst>
              <a:gd name="connsiteX0" fmla="*/ 0 w 8802765"/>
              <a:gd name="connsiteY0" fmla="*/ 0 h 13705202"/>
              <a:gd name="connsiteX1" fmla="*/ 7598451 w 8802765"/>
              <a:gd name="connsiteY1" fmla="*/ 0 h 13705202"/>
              <a:gd name="connsiteX2" fmla="*/ 8777515 w 8802765"/>
              <a:gd name="connsiteY2" fmla="*/ 1447649 h 13705202"/>
              <a:gd name="connsiteX3" fmla="*/ 6262809 w 8802765"/>
              <a:gd name="connsiteY3" fmla="*/ 13705202 h 13705202"/>
              <a:gd name="connsiteX4" fmla="*/ 0 w 8802765"/>
              <a:gd name="connsiteY4" fmla="*/ 13705202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2765" h="13705202">
                <a:moveTo>
                  <a:pt x="0" y="0"/>
                </a:moveTo>
                <a:lnTo>
                  <a:pt x="7598451" y="0"/>
                </a:lnTo>
                <a:cubicBezTo>
                  <a:pt x="8359979" y="0"/>
                  <a:pt x="8931719" y="700093"/>
                  <a:pt x="8777515" y="1447649"/>
                </a:cubicBezTo>
                <a:lnTo>
                  <a:pt x="6262809" y="13705202"/>
                </a:lnTo>
                <a:lnTo>
                  <a:pt x="0" y="13705202"/>
                </a:ln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1" name="Vrije vorm 10">
            <a:extLst>
              <a:ext uri="{FF2B5EF4-FFF2-40B4-BE49-F238E27FC236}">
                <a16:creationId xmlns:a16="http://schemas.microsoft.com/office/drawing/2014/main" id="{686B590A-B305-4892-6413-3487C5830425}"/>
              </a:ext>
            </a:extLst>
          </p:cNvPr>
          <p:cNvSpPr/>
          <p:nvPr userDrawn="1"/>
        </p:nvSpPr>
        <p:spPr>
          <a:xfrm>
            <a:off x="0" y="3797715"/>
            <a:ext cx="6209961" cy="9908144"/>
          </a:xfrm>
          <a:custGeom>
            <a:avLst/>
            <a:gdLst>
              <a:gd name="connsiteX0" fmla="*/ 0 w 6209961"/>
              <a:gd name="connsiteY0" fmla="*/ 0 h 9908144"/>
              <a:gd name="connsiteX1" fmla="*/ 5339305 w 6209961"/>
              <a:gd name="connsiteY1" fmla="*/ 0 h 9908144"/>
              <a:gd name="connsiteX2" fmla="*/ 6191707 w 6209961"/>
              <a:gd name="connsiteY2" fmla="*/ 1046575 h 9908144"/>
              <a:gd name="connsiteX3" fmla="*/ 4373706 w 6209961"/>
              <a:gd name="connsiteY3" fmla="*/ 9908144 h 9908144"/>
              <a:gd name="connsiteX4" fmla="*/ 0 w 6209961"/>
              <a:gd name="connsiteY4" fmla="*/ 9908144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9961" h="9908144">
                <a:moveTo>
                  <a:pt x="0" y="0"/>
                </a:moveTo>
                <a:lnTo>
                  <a:pt x="5339305" y="0"/>
                </a:lnTo>
                <a:cubicBezTo>
                  <a:pt x="5889851" y="0"/>
                  <a:pt x="6303189" y="506131"/>
                  <a:pt x="6191707" y="1046575"/>
                </a:cubicBezTo>
                <a:lnTo>
                  <a:pt x="4373706" y="9908144"/>
                </a:lnTo>
                <a:lnTo>
                  <a:pt x="0" y="9908144"/>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3" name="Vrije vorm 2">
            <a:extLst>
              <a:ext uri="{FF2B5EF4-FFF2-40B4-BE49-F238E27FC236}">
                <a16:creationId xmlns:a16="http://schemas.microsoft.com/office/drawing/2014/main" id="{9B670E61-3FDD-694E-CF5D-607ABC5DAF0B}"/>
              </a:ext>
            </a:extLst>
          </p:cNvPr>
          <p:cNvSpPr/>
          <p:nvPr userDrawn="1"/>
        </p:nvSpPr>
        <p:spPr>
          <a:xfrm>
            <a:off x="0" y="8078347"/>
            <a:ext cx="3722380" cy="5637653"/>
          </a:xfrm>
          <a:custGeom>
            <a:avLst/>
            <a:gdLst>
              <a:gd name="connsiteX0" fmla="*/ 0 w 3722380"/>
              <a:gd name="connsiteY0" fmla="*/ 0 h 5637653"/>
              <a:gd name="connsiteX1" fmla="*/ 3226983 w 3722380"/>
              <a:gd name="connsiteY1" fmla="*/ 0 h 5637653"/>
              <a:gd name="connsiteX2" fmla="*/ 3711994 w 3722380"/>
              <a:gd name="connsiteY2" fmla="*/ 595492 h 5637653"/>
              <a:gd name="connsiteX3" fmla="*/ 2677566 w 3722380"/>
              <a:gd name="connsiteY3" fmla="*/ 5637653 h 5637653"/>
              <a:gd name="connsiteX4" fmla="*/ 0 w 3722380"/>
              <a:gd name="connsiteY4" fmla="*/ 5637653 h 5637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2380" h="5637653">
                <a:moveTo>
                  <a:pt x="0" y="0"/>
                </a:moveTo>
                <a:lnTo>
                  <a:pt x="3226983" y="0"/>
                </a:lnTo>
                <a:cubicBezTo>
                  <a:pt x="3540240" y="0"/>
                  <a:pt x="3775425" y="287984"/>
                  <a:pt x="3711994" y="595492"/>
                </a:cubicBezTo>
                <a:lnTo>
                  <a:pt x="2677566" y="5637653"/>
                </a:lnTo>
                <a:lnTo>
                  <a:pt x="0" y="5637653"/>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8" name="Title 1">
            <a:extLst>
              <a:ext uri="{FF2B5EF4-FFF2-40B4-BE49-F238E27FC236}">
                <a16:creationId xmlns:a16="http://schemas.microsoft.com/office/drawing/2014/main" id="{5AF6D9D9-BA46-D492-C40F-586CAFB35A4A}"/>
              </a:ext>
            </a:extLst>
          </p:cNvPr>
          <p:cNvSpPr>
            <a:spLocks noGrp="1"/>
          </p:cNvSpPr>
          <p:nvPr>
            <p:ph type="ctrTitle" hasCustomPrompt="1"/>
          </p:nvPr>
        </p:nvSpPr>
        <p:spPr>
          <a:xfrm>
            <a:off x="10109199" y="1467960"/>
            <a:ext cx="12739689" cy="5551966"/>
          </a:xfrm>
          <a:prstGeom prst="rect">
            <a:avLst/>
          </a:prstGeom>
        </p:spPr>
        <p:txBody>
          <a:bodyPr anchor="b"/>
          <a:lstStyle>
            <a:lvl1pPr algn="l">
              <a:defRPr sz="11999" b="1" i="1" cap="all" baseline="0">
                <a:latin typeface="Sofia Sans Extra Condensed Extr" pitchFamily="2" charset="0"/>
              </a:defRPr>
            </a:lvl1pPr>
          </a:lstStyle>
          <a:p>
            <a:r>
              <a:rPr lang="nl-NL"/>
              <a:t>KLIK OM TITEL TE BEWERKEN</a:t>
            </a:r>
            <a:endParaRPr lang="en-US"/>
          </a:p>
        </p:txBody>
      </p:sp>
      <p:sp>
        <p:nvSpPr>
          <p:cNvPr id="9" name="Subtitle 2">
            <a:extLst>
              <a:ext uri="{FF2B5EF4-FFF2-40B4-BE49-F238E27FC236}">
                <a16:creationId xmlns:a16="http://schemas.microsoft.com/office/drawing/2014/main" id="{A1DA6768-8925-DCCF-1178-5DE4A9919115}"/>
              </a:ext>
            </a:extLst>
          </p:cNvPr>
          <p:cNvSpPr>
            <a:spLocks noGrp="1"/>
          </p:cNvSpPr>
          <p:nvPr>
            <p:ph type="subTitle" idx="1" hasCustomPrompt="1"/>
          </p:nvPr>
        </p:nvSpPr>
        <p:spPr>
          <a:xfrm>
            <a:off x="10109200" y="7213600"/>
            <a:ext cx="12739688" cy="4972050"/>
          </a:xfrm>
          <a:prstGeom prst="rect">
            <a:avLst/>
          </a:prstGeom>
        </p:spPr>
        <p:txBody>
          <a:bodyPr/>
          <a:lstStyle>
            <a:lvl1pPr marL="0" indent="0" algn="l">
              <a:buNone/>
              <a:defRPr sz="48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5" name="Tijdelijke aanduiding voor voettekst 4">
            <a:extLst>
              <a:ext uri="{FF2B5EF4-FFF2-40B4-BE49-F238E27FC236}">
                <a16:creationId xmlns:a16="http://schemas.microsoft.com/office/drawing/2014/main" id="{7462A8D5-C044-D797-9843-5CE84942E2C3}"/>
              </a:ext>
            </a:extLst>
          </p:cNvPr>
          <p:cNvSpPr>
            <a:spLocks noGrp="1"/>
          </p:cNvSpPr>
          <p:nvPr>
            <p:ph type="ftr" sz="quarter" idx="3"/>
          </p:nvPr>
        </p:nvSpPr>
        <p:spPr>
          <a:xfrm>
            <a:off x="10109199" y="12653897"/>
            <a:ext cx="11379201"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236BF630-5F1C-05AF-2E58-55EDB7916474}"/>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7" name="Tijdelijke aanduiding voor datum 3">
            <a:extLst>
              <a:ext uri="{FF2B5EF4-FFF2-40B4-BE49-F238E27FC236}">
                <a16:creationId xmlns:a16="http://schemas.microsoft.com/office/drawing/2014/main" id="{0F130EB0-E024-752D-7573-883B85A9A2A9}"/>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46613065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Avatiles links wit versie 2">
    <p:spTree>
      <p:nvGrpSpPr>
        <p:cNvPr id="1" name=""/>
        <p:cNvGrpSpPr/>
        <p:nvPr/>
      </p:nvGrpSpPr>
      <p:grpSpPr>
        <a:xfrm>
          <a:off x="0" y="0"/>
          <a:ext cx="0" cy="0"/>
          <a:chOff x="0" y="0"/>
          <a:chExt cx="0" cy="0"/>
        </a:xfrm>
      </p:grpSpPr>
      <p:sp>
        <p:nvSpPr>
          <p:cNvPr id="13" name="Vrije vorm 12">
            <a:extLst>
              <a:ext uri="{FF2B5EF4-FFF2-40B4-BE49-F238E27FC236}">
                <a16:creationId xmlns:a16="http://schemas.microsoft.com/office/drawing/2014/main" id="{69A08BDD-162D-F291-CD63-51A4C816F250}"/>
              </a:ext>
            </a:extLst>
          </p:cNvPr>
          <p:cNvSpPr/>
          <p:nvPr userDrawn="1"/>
        </p:nvSpPr>
        <p:spPr>
          <a:xfrm>
            <a:off x="0" y="9401"/>
            <a:ext cx="8802765" cy="13705202"/>
          </a:xfrm>
          <a:custGeom>
            <a:avLst/>
            <a:gdLst>
              <a:gd name="connsiteX0" fmla="*/ 0 w 8802765"/>
              <a:gd name="connsiteY0" fmla="*/ 0 h 13705202"/>
              <a:gd name="connsiteX1" fmla="*/ 7598451 w 8802765"/>
              <a:gd name="connsiteY1" fmla="*/ 0 h 13705202"/>
              <a:gd name="connsiteX2" fmla="*/ 8777515 w 8802765"/>
              <a:gd name="connsiteY2" fmla="*/ 1447649 h 13705202"/>
              <a:gd name="connsiteX3" fmla="*/ 6262809 w 8802765"/>
              <a:gd name="connsiteY3" fmla="*/ 13705202 h 13705202"/>
              <a:gd name="connsiteX4" fmla="*/ 0 w 8802765"/>
              <a:gd name="connsiteY4" fmla="*/ 13705202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2765" h="13705202">
                <a:moveTo>
                  <a:pt x="0" y="0"/>
                </a:moveTo>
                <a:lnTo>
                  <a:pt x="7598451" y="0"/>
                </a:lnTo>
                <a:cubicBezTo>
                  <a:pt x="8359979" y="0"/>
                  <a:pt x="8931719" y="700093"/>
                  <a:pt x="8777515" y="1447649"/>
                </a:cubicBezTo>
                <a:lnTo>
                  <a:pt x="6262809" y="13705202"/>
                </a:lnTo>
                <a:lnTo>
                  <a:pt x="0" y="13705202"/>
                </a:ln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1" name="Vrije vorm 10">
            <a:extLst>
              <a:ext uri="{FF2B5EF4-FFF2-40B4-BE49-F238E27FC236}">
                <a16:creationId xmlns:a16="http://schemas.microsoft.com/office/drawing/2014/main" id="{686B590A-B305-4892-6413-3487C5830425}"/>
              </a:ext>
            </a:extLst>
          </p:cNvPr>
          <p:cNvSpPr/>
          <p:nvPr userDrawn="1"/>
        </p:nvSpPr>
        <p:spPr>
          <a:xfrm>
            <a:off x="0" y="3797715"/>
            <a:ext cx="6209961" cy="9908144"/>
          </a:xfrm>
          <a:custGeom>
            <a:avLst/>
            <a:gdLst>
              <a:gd name="connsiteX0" fmla="*/ 0 w 6209961"/>
              <a:gd name="connsiteY0" fmla="*/ 0 h 9908144"/>
              <a:gd name="connsiteX1" fmla="*/ 5339305 w 6209961"/>
              <a:gd name="connsiteY1" fmla="*/ 0 h 9908144"/>
              <a:gd name="connsiteX2" fmla="*/ 6191707 w 6209961"/>
              <a:gd name="connsiteY2" fmla="*/ 1046575 h 9908144"/>
              <a:gd name="connsiteX3" fmla="*/ 4373706 w 6209961"/>
              <a:gd name="connsiteY3" fmla="*/ 9908144 h 9908144"/>
              <a:gd name="connsiteX4" fmla="*/ 0 w 6209961"/>
              <a:gd name="connsiteY4" fmla="*/ 9908144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9961" h="9908144">
                <a:moveTo>
                  <a:pt x="0" y="0"/>
                </a:moveTo>
                <a:lnTo>
                  <a:pt x="5339305" y="0"/>
                </a:lnTo>
                <a:cubicBezTo>
                  <a:pt x="5889851" y="0"/>
                  <a:pt x="6303189" y="506131"/>
                  <a:pt x="6191707" y="1046575"/>
                </a:cubicBezTo>
                <a:lnTo>
                  <a:pt x="4373706" y="9908144"/>
                </a:lnTo>
                <a:lnTo>
                  <a:pt x="0" y="9908144"/>
                </a:ln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3" name="Vrije vorm 2">
            <a:extLst>
              <a:ext uri="{FF2B5EF4-FFF2-40B4-BE49-F238E27FC236}">
                <a16:creationId xmlns:a16="http://schemas.microsoft.com/office/drawing/2014/main" id="{9B670E61-3FDD-694E-CF5D-607ABC5DAF0B}"/>
              </a:ext>
            </a:extLst>
          </p:cNvPr>
          <p:cNvSpPr/>
          <p:nvPr userDrawn="1"/>
        </p:nvSpPr>
        <p:spPr>
          <a:xfrm>
            <a:off x="0" y="8078347"/>
            <a:ext cx="3722380" cy="5637653"/>
          </a:xfrm>
          <a:custGeom>
            <a:avLst/>
            <a:gdLst>
              <a:gd name="connsiteX0" fmla="*/ 0 w 3722380"/>
              <a:gd name="connsiteY0" fmla="*/ 0 h 5637653"/>
              <a:gd name="connsiteX1" fmla="*/ 3226983 w 3722380"/>
              <a:gd name="connsiteY1" fmla="*/ 0 h 5637653"/>
              <a:gd name="connsiteX2" fmla="*/ 3711994 w 3722380"/>
              <a:gd name="connsiteY2" fmla="*/ 595492 h 5637653"/>
              <a:gd name="connsiteX3" fmla="*/ 2677566 w 3722380"/>
              <a:gd name="connsiteY3" fmla="*/ 5637653 h 5637653"/>
              <a:gd name="connsiteX4" fmla="*/ 0 w 3722380"/>
              <a:gd name="connsiteY4" fmla="*/ 5637653 h 5637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2380" h="5637653">
                <a:moveTo>
                  <a:pt x="0" y="0"/>
                </a:moveTo>
                <a:lnTo>
                  <a:pt x="3226983" y="0"/>
                </a:lnTo>
                <a:cubicBezTo>
                  <a:pt x="3540240" y="0"/>
                  <a:pt x="3775425" y="287984"/>
                  <a:pt x="3711994" y="595492"/>
                </a:cubicBezTo>
                <a:lnTo>
                  <a:pt x="2677566" y="5637653"/>
                </a:lnTo>
                <a:lnTo>
                  <a:pt x="0" y="5637653"/>
                </a:lnTo>
                <a:close/>
              </a:path>
            </a:pathLst>
          </a:cu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8" name="Title 1">
            <a:extLst>
              <a:ext uri="{FF2B5EF4-FFF2-40B4-BE49-F238E27FC236}">
                <a16:creationId xmlns:a16="http://schemas.microsoft.com/office/drawing/2014/main" id="{5AF6D9D9-BA46-D492-C40F-586CAFB35A4A}"/>
              </a:ext>
            </a:extLst>
          </p:cNvPr>
          <p:cNvSpPr>
            <a:spLocks noGrp="1"/>
          </p:cNvSpPr>
          <p:nvPr>
            <p:ph type="ctrTitle" hasCustomPrompt="1"/>
          </p:nvPr>
        </p:nvSpPr>
        <p:spPr>
          <a:xfrm>
            <a:off x="10109199" y="1467960"/>
            <a:ext cx="12739689" cy="5551966"/>
          </a:xfrm>
          <a:prstGeom prst="rect">
            <a:avLst/>
          </a:prstGeom>
        </p:spPr>
        <p:txBody>
          <a:bodyPr anchor="b"/>
          <a:lstStyle>
            <a:lvl1pPr algn="l">
              <a:defRPr sz="11999" b="1" i="1" cap="all" baseline="0">
                <a:latin typeface="Sofia Sans Extra Condensed Extr" pitchFamily="2" charset="0"/>
              </a:defRPr>
            </a:lvl1pPr>
          </a:lstStyle>
          <a:p>
            <a:r>
              <a:rPr lang="nl-NL"/>
              <a:t>KLIK OM TITEL TE BEWERKEN</a:t>
            </a:r>
            <a:endParaRPr lang="en-US"/>
          </a:p>
        </p:txBody>
      </p:sp>
      <p:sp>
        <p:nvSpPr>
          <p:cNvPr id="9" name="Subtitle 2">
            <a:extLst>
              <a:ext uri="{FF2B5EF4-FFF2-40B4-BE49-F238E27FC236}">
                <a16:creationId xmlns:a16="http://schemas.microsoft.com/office/drawing/2014/main" id="{A1DA6768-8925-DCCF-1178-5DE4A9919115}"/>
              </a:ext>
            </a:extLst>
          </p:cNvPr>
          <p:cNvSpPr>
            <a:spLocks noGrp="1"/>
          </p:cNvSpPr>
          <p:nvPr>
            <p:ph type="subTitle" idx="1" hasCustomPrompt="1"/>
          </p:nvPr>
        </p:nvSpPr>
        <p:spPr>
          <a:xfrm>
            <a:off x="10109200" y="7213600"/>
            <a:ext cx="12739688" cy="4972050"/>
          </a:xfrm>
          <a:prstGeom prst="rect">
            <a:avLst/>
          </a:prstGeom>
        </p:spPr>
        <p:txBody>
          <a:bodyPr/>
          <a:lstStyle>
            <a:lvl1pPr marL="0" indent="0" algn="l">
              <a:buNone/>
              <a:defRPr sz="48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5" name="Tijdelijke aanduiding voor voettekst 4">
            <a:extLst>
              <a:ext uri="{FF2B5EF4-FFF2-40B4-BE49-F238E27FC236}">
                <a16:creationId xmlns:a16="http://schemas.microsoft.com/office/drawing/2014/main" id="{7462A8D5-C044-D797-9843-5CE84942E2C3}"/>
              </a:ext>
            </a:extLst>
          </p:cNvPr>
          <p:cNvSpPr>
            <a:spLocks noGrp="1"/>
          </p:cNvSpPr>
          <p:nvPr>
            <p:ph type="ftr" sz="quarter" idx="3"/>
          </p:nvPr>
        </p:nvSpPr>
        <p:spPr>
          <a:xfrm>
            <a:off x="10109199" y="12653897"/>
            <a:ext cx="11379201"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236BF630-5F1C-05AF-2E58-55EDB7916474}"/>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7" name="Tijdelijke aanduiding voor datum 3">
            <a:extLst>
              <a:ext uri="{FF2B5EF4-FFF2-40B4-BE49-F238E27FC236}">
                <a16:creationId xmlns:a16="http://schemas.microsoft.com/office/drawing/2014/main" id="{0F130EB0-E024-752D-7573-883B85A9A2A9}"/>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91405769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Avatiles links rood">
    <p:bg>
      <p:bgPr>
        <a:solidFill>
          <a:schemeClr val="accent1"/>
        </a:solidFill>
        <a:effectLst/>
      </p:bgPr>
    </p:bg>
    <p:spTree>
      <p:nvGrpSpPr>
        <p:cNvPr id="1" name=""/>
        <p:cNvGrpSpPr/>
        <p:nvPr/>
      </p:nvGrpSpPr>
      <p:grpSpPr>
        <a:xfrm>
          <a:off x="0" y="0"/>
          <a:ext cx="0" cy="0"/>
          <a:chOff x="0" y="0"/>
          <a:chExt cx="0" cy="0"/>
        </a:xfrm>
      </p:grpSpPr>
      <p:sp>
        <p:nvSpPr>
          <p:cNvPr id="13" name="Vrije vorm 12">
            <a:extLst>
              <a:ext uri="{FF2B5EF4-FFF2-40B4-BE49-F238E27FC236}">
                <a16:creationId xmlns:a16="http://schemas.microsoft.com/office/drawing/2014/main" id="{69A08BDD-162D-F291-CD63-51A4C816F250}"/>
              </a:ext>
            </a:extLst>
          </p:cNvPr>
          <p:cNvSpPr/>
          <p:nvPr userDrawn="1"/>
        </p:nvSpPr>
        <p:spPr>
          <a:xfrm>
            <a:off x="0" y="9401"/>
            <a:ext cx="8802765" cy="13705202"/>
          </a:xfrm>
          <a:custGeom>
            <a:avLst/>
            <a:gdLst>
              <a:gd name="connsiteX0" fmla="*/ 0 w 8802765"/>
              <a:gd name="connsiteY0" fmla="*/ 0 h 13705202"/>
              <a:gd name="connsiteX1" fmla="*/ 7598451 w 8802765"/>
              <a:gd name="connsiteY1" fmla="*/ 0 h 13705202"/>
              <a:gd name="connsiteX2" fmla="*/ 8777515 w 8802765"/>
              <a:gd name="connsiteY2" fmla="*/ 1447649 h 13705202"/>
              <a:gd name="connsiteX3" fmla="*/ 6262809 w 8802765"/>
              <a:gd name="connsiteY3" fmla="*/ 13705202 h 13705202"/>
              <a:gd name="connsiteX4" fmla="*/ 0 w 8802765"/>
              <a:gd name="connsiteY4" fmla="*/ 13705202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2765" h="13705202">
                <a:moveTo>
                  <a:pt x="0" y="0"/>
                </a:moveTo>
                <a:lnTo>
                  <a:pt x="7598451" y="0"/>
                </a:lnTo>
                <a:cubicBezTo>
                  <a:pt x="8359979" y="0"/>
                  <a:pt x="8931719" y="700093"/>
                  <a:pt x="8777515" y="1447649"/>
                </a:cubicBezTo>
                <a:lnTo>
                  <a:pt x="6262809" y="13705202"/>
                </a:lnTo>
                <a:lnTo>
                  <a:pt x="0" y="13705202"/>
                </a:lnTo>
                <a:close/>
              </a:path>
            </a:pathLst>
          </a:cu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1" name="Vrije vorm 10">
            <a:extLst>
              <a:ext uri="{FF2B5EF4-FFF2-40B4-BE49-F238E27FC236}">
                <a16:creationId xmlns:a16="http://schemas.microsoft.com/office/drawing/2014/main" id="{686B590A-B305-4892-6413-3487C5830425}"/>
              </a:ext>
            </a:extLst>
          </p:cNvPr>
          <p:cNvSpPr/>
          <p:nvPr userDrawn="1"/>
        </p:nvSpPr>
        <p:spPr>
          <a:xfrm>
            <a:off x="0" y="3797715"/>
            <a:ext cx="6209961" cy="9908144"/>
          </a:xfrm>
          <a:custGeom>
            <a:avLst/>
            <a:gdLst>
              <a:gd name="connsiteX0" fmla="*/ 0 w 6209961"/>
              <a:gd name="connsiteY0" fmla="*/ 0 h 9908144"/>
              <a:gd name="connsiteX1" fmla="*/ 5339305 w 6209961"/>
              <a:gd name="connsiteY1" fmla="*/ 0 h 9908144"/>
              <a:gd name="connsiteX2" fmla="*/ 6191707 w 6209961"/>
              <a:gd name="connsiteY2" fmla="*/ 1046575 h 9908144"/>
              <a:gd name="connsiteX3" fmla="*/ 4373706 w 6209961"/>
              <a:gd name="connsiteY3" fmla="*/ 9908144 h 9908144"/>
              <a:gd name="connsiteX4" fmla="*/ 0 w 6209961"/>
              <a:gd name="connsiteY4" fmla="*/ 9908144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9961" h="9908144">
                <a:moveTo>
                  <a:pt x="0" y="0"/>
                </a:moveTo>
                <a:lnTo>
                  <a:pt x="5339305" y="0"/>
                </a:lnTo>
                <a:cubicBezTo>
                  <a:pt x="5889851" y="0"/>
                  <a:pt x="6303189" y="506131"/>
                  <a:pt x="6191707" y="1046575"/>
                </a:cubicBezTo>
                <a:lnTo>
                  <a:pt x="4373706" y="9908144"/>
                </a:lnTo>
                <a:lnTo>
                  <a:pt x="0" y="9908144"/>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3" name="Vrije vorm 2">
            <a:extLst>
              <a:ext uri="{FF2B5EF4-FFF2-40B4-BE49-F238E27FC236}">
                <a16:creationId xmlns:a16="http://schemas.microsoft.com/office/drawing/2014/main" id="{9B670E61-3FDD-694E-CF5D-607ABC5DAF0B}"/>
              </a:ext>
            </a:extLst>
          </p:cNvPr>
          <p:cNvSpPr/>
          <p:nvPr userDrawn="1"/>
        </p:nvSpPr>
        <p:spPr>
          <a:xfrm>
            <a:off x="0" y="8078347"/>
            <a:ext cx="3722380" cy="5637653"/>
          </a:xfrm>
          <a:custGeom>
            <a:avLst/>
            <a:gdLst>
              <a:gd name="connsiteX0" fmla="*/ 0 w 3722380"/>
              <a:gd name="connsiteY0" fmla="*/ 0 h 5637653"/>
              <a:gd name="connsiteX1" fmla="*/ 3226983 w 3722380"/>
              <a:gd name="connsiteY1" fmla="*/ 0 h 5637653"/>
              <a:gd name="connsiteX2" fmla="*/ 3711994 w 3722380"/>
              <a:gd name="connsiteY2" fmla="*/ 595492 h 5637653"/>
              <a:gd name="connsiteX3" fmla="*/ 2677566 w 3722380"/>
              <a:gd name="connsiteY3" fmla="*/ 5637653 h 5637653"/>
              <a:gd name="connsiteX4" fmla="*/ 0 w 3722380"/>
              <a:gd name="connsiteY4" fmla="*/ 5637653 h 5637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2380" h="5637653">
                <a:moveTo>
                  <a:pt x="0" y="0"/>
                </a:moveTo>
                <a:lnTo>
                  <a:pt x="3226983" y="0"/>
                </a:lnTo>
                <a:cubicBezTo>
                  <a:pt x="3540240" y="0"/>
                  <a:pt x="3775425" y="287984"/>
                  <a:pt x="3711994" y="595492"/>
                </a:cubicBezTo>
                <a:lnTo>
                  <a:pt x="2677566" y="5637653"/>
                </a:lnTo>
                <a:lnTo>
                  <a:pt x="0" y="5637653"/>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8" name="Title 1">
            <a:extLst>
              <a:ext uri="{FF2B5EF4-FFF2-40B4-BE49-F238E27FC236}">
                <a16:creationId xmlns:a16="http://schemas.microsoft.com/office/drawing/2014/main" id="{5AF6D9D9-BA46-D492-C40F-586CAFB35A4A}"/>
              </a:ext>
            </a:extLst>
          </p:cNvPr>
          <p:cNvSpPr>
            <a:spLocks noGrp="1"/>
          </p:cNvSpPr>
          <p:nvPr>
            <p:ph type="ctrTitle" hasCustomPrompt="1"/>
          </p:nvPr>
        </p:nvSpPr>
        <p:spPr>
          <a:xfrm>
            <a:off x="10109199" y="1467960"/>
            <a:ext cx="12739689" cy="5551966"/>
          </a:xfrm>
          <a:prstGeom prst="rect">
            <a:avLst/>
          </a:prstGeom>
        </p:spPr>
        <p:txBody>
          <a:bodyPr anchor="b"/>
          <a:lstStyle>
            <a:lvl1pPr algn="l">
              <a:defRPr sz="11999" b="1" i="1" cap="all" baseline="0">
                <a:solidFill>
                  <a:schemeClr val="bg1"/>
                </a:solidFill>
                <a:latin typeface="Sofia Sans Extra Condensed Extr" pitchFamily="2" charset="0"/>
              </a:defRPr>
            </a:lvl1pPr>
          </a:lstStyle>
          <a:p>
            <a:r>
              <a:rPr lang="nl-NL"/>
              <a:t>KLIK OM TITEL TE BEWERKEN</a:t>
            </a:r>
            <a:endParaRPr lang="en-US"/>
          </a:p>
        </p:txBody>
      </p:sp>
      <p:sp>
        <p:nvSpPr>
          <p:cNvPr id="9" name="Subtitle 2">
            <a:extLst>
              <a:ext uri="{FF2B5EF4-FFF2-40B4-BE49-F238E27FC236}">
                <a16:creationId xmlns:a16="http://schemas.microsoft.com/office/drawing/2014/main" id="{A1DA6768-8925-DCCF-1178-5DE4A9919115}"/>
              </a:ext>
            </a:extLst>
          </p:cNvPr>
          <p:cNvSpPr>
            <a:spLocks noGrp="1"/>
          </p:cNvSpPr>
          <p:nvPr>
            <p:ph type="subTitle" idx="1" hasCustomPrompt="1"/>
          </p:nvPr>
        </p:nvSpPr>
        <p:spPr>
          <a:xfrm>
            <a:off x="10109200" y="7213600"/>
            <a:ext cx="12739688" cy="4972050"/>
          </a:xfrm>
          <a:prstGeom prst="rect">
            <a:avLst/>
          </a:prstGeom>
        </p:spPr>
        <p:txBody>
          <a:bodyPr/>
          <a:lstStyle>
            <a:lvl1pPr marL="0" indent="0" algn="l">
              <a:buNone/>
              <a:defRPr sz="4800">
                <a:solidFill>
                  <a:schemeClr val="bg1"/>
                </a:solidFill>
              </a:defRPr>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5" name="Tijdelijke aanduiding voor voettekst 4">
            <a:extLst>
              <a:ext uri="{FF2B5EF4-FFF2-40B4-BE49-F238E27FC236}">
                <a16:creationId xmlns:a16="http://schemas.microsoft.com/office/drawing/2014/main" id="{9C41923A-F0E7-380A-A8AF-9DE0E423231D}"/>
              </a:ext>
            </a:extLst>
          </p:cNvPr>
          <p:cNvSpPr>
            <a:spLocks noGrp="1"/>
          </p:cNvSpPr>
          <p:nvPr>
            <p:ph type="ftr" sz="quarter" idx="3"/>
          </p:nvPr>
        </p:nvSpPr>
        <p:spPr>
          <a:xfrm>
            <a:off x="10109199" y="12653897"/>
            <a:ext cx="11498471"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8DDA619C-D5BE-9A59-0C4F-5E8E3AE77A01}"/>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7" name="Tijdelijke aanduiding voor datum 3">
            <a:extLst>
              <a:ext uri="{FF2B5EF4-FFF2-40B4-BE49-F238E27FC236}">
                <a16:creationId xmlns:a16="http://schemas.microsoft.com/office/drawing/2014/main" id="{19343616-40E5-4DDB-1DA0-95022020D7A8}"/>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332972779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Avatiles links wit met titelkader versie 1">
    <p:spTree>
      <p:nvGrpSpPr>
        <p:cNvPr id="1" name=""/>
        <p:cNvGrpSpPr/>
        <p:nvPr/>
      </p:nvGrpSpPr>
      <p:grpSpPr>
        <a:xfrm>
          <a:off x="0" y="0"/>
          <a:ext cx="0" cy="0"/>
          <a:chOff x="0" y="0"/>
          <a:chExt cx="0" cy="0"/>
        </a:xfrm>
      </p:grpSpPr>
      <p:sp>
        <p:nvSpPr>
          <p:cNvPr id="2" name="Vrije vorm 1">
            <a:extLst>
              <a:ext uri="{FF2B5EF4-FFF2-40B4-BE49-F238E27FC236}">
                <a16:creationId xmlns:a16="http://schemas.microsoft.com/office/drawing/2014/main" id="{00D8F202-7230-F728-B599-0B9213EF6A7E}"/>
              </a:ext>
            </a:extLst>
          </p:cNvPr>
          <p:cNvSpPr/>
          <p:nvPr userDrawn="1"/>
        </p:nvSpPr>
        <p:spPr>
          <a:xfrm>
            <a:off x="0" y="9401"/>
            <a:ext cx="8802765" cy="13705202"/>
          </a:xfrm>
          <a:custGeom>
            <a:avLst/>
            <a:gdLst>
              <a:gd name="connsiteX0" fmla="*/ 0 w 8802765"/>
              <a:gd name="connsiteY0" fmla="*/ 0 h 13705202"/>
              <a:gd name="connsiteX1" fmla="*/ 7598451 w 8802765"/>
              <a:gd name="connsiteY1" fmla="*/ 0 h 13705202"/>
              <a:gd name="connsiteX2" fmla="*/ 8777515 w 8802765"/>
              <a:gd name="connsiteY2" fmla="*/ 1447649 h 13705202"/>
              <a:gd name="connsiteX3" fmla="*/ 6262809 w 8802765"/>
              <a:gd name="connsiteY3" fmla="*/ 13705202 h 13705202"/>
              <a:gd name="connsiteX4" fmla="*/ 0 w 8802765"/>
              <a:gd name="connsiteY4" fmla="*/ 13705202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2765" h="13705202">
                <a:moveTo>
                  <a:pt x="0" y="0"/>
                </a:moveTo>
                <a:lnTo>
                  <a:pt x="7598451" y="0"/>
                </a:lnTo>
                <a:cubicBezTo>
                  <a:pt x="8359979" y="0"/>
                  <a:pt x="8931719" y="700093"/>
                  <a:pt x="8777515" y="1447649"/>
                </a:cubicBezTo>
                <a:lnTo>
                  <a:pt x="6262809" y="13705202"/>
                </a:lnTo>
                <a:lnTo>
                  <a:pt x="0" y="13705202"/>
                </a:ln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3" name="Vrije vorm 2">
            <a:extLst>
              <a:ext uri="{FF2B5EF4-FFF2-40B4-BE49-F238E27FC236}">
                <a16:creationId xmlns:a16="http://schemas.microsoft.com/office/drawing/2014/main" id="{E6D19C11-E4FA-19C4-9518-B460738332FA}"/>
              </a:ext>
            </a:extLst>
          </p:cNvPr>
          <p:cNvSpPr/>
          <p:nvPr userDrawn="1"/>
        </p:nvSpPr>
        <p:spPr>
          <a:xfrm>
            <a:off x="0" y="3797715"/>
            <a:ext cx="6209961" cy="9908144"/>
          </a:xfrm>
          <a:custGeom>
            <a:avLst/>
            <a:gdLst>
              <a:gd name="connsiteX0" fmla="*/ 0 w 6209961"/>
              <a:gd name="connsiteY0" fmla="*/ 0 h 9908144"/>
              <a:gd name="connsiteX1" fmla="*/ 5339305 w 6209961"/>
              <a:gd name="connsiteY1" fmla="*/ 0 h 9908144"/>
              <a:gd name="connsiteX2" fmla="*/ 6191707 w 6209961"/>
              <a:gd name="connsiteY2" fmla="*/ 1046575 h 9908144"/>
              <a:gd name="connsiteX3" fmla="*/ 4373706 w 6209961"/>
              <a:gd name="connsiteY3" fmla="*/ 9908144 h 9908144"/>
              <a:gd name="connsiteX4" fmla="*/ 0 w 6209961"/>
              <a:gd name="connsiteY4" fmla="*/ 9908144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9961" h="9908144">
                <a:moveTo>
                  <a:pt x="0" y="0"/>
                </a:moveTo>
                <a:lnTo>
                  <a:pt x="5339305" y="0"/>
                </a:lnTo>
                <a:cubicBezTo>
                  <a:pt x="5889851" y="0"/>
                  <a:pt x="6303189" y="506131"/>
                  <a:pt x="6191707" y="1046575"/>
                </a:cubicBezTo>
                <a:lnTo>
                  <a:pt x="4373706" y="9908144"/>
                </a:lnTo>
                <a:lnTo>
                  <a:pt x="0" y="9908144"/>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8" name="Vrije vorm 7">
            <a:extLst>
              <a:ext uri="{FF2B5EF4-FFF2-40B4-BE49-F238E27FC236}">
                <a16:creationId xmlns:a16="http://schemas.microsoft.com/office/drawing/2014/main" id="{5B915538-5D7B-2800-C8F9-CC1A541DE130}"/>
              </a:ext>
            </a:extLst>
          </p:cNvPr>
          <p:cNvSpPr/>
          <p:nvPr userDrawn="1"/>
        </p:nvSpPr>
        <p:spPr>
          <a:xfrm>
            <a:off x="0" y="8068946"/>
            <a:ext cx="3722380" cy="5637653"/>
          </a:xfrm>
          <a:custGeom>
            <a:avLst/>
            <a:gdLst>
              <a:gd name="connsiteX0" fmla="*/ 0 w 3722380"/>
              <a:gd name="connsiteY0" fmla="*/ 0 h 5637653"/>
              <a:gd name="connsiteX1" fmla="*/ 3226983 w 3722380"/>
              <a:gd name="connsiteY1" fmla="*/ 0 h 5637653"/>
              <a:gd name="connsiteX2" fmla="*/ 3711994 w 3722380"/>
              <a:gd name="connsiteY2" fmla="*/ 595492 h 5637653"/>
              <a:gd name="connsiteX3" fmla="*/ 2677566 w 3722380"/>
              <a:gd name="connsiteY3" fmla="*/ 5637653 h 5637653"/>
              <a:gd name="connsiteX4" fmla="*/ 0 w 3722380"/>
              <a:gd name="connsiteY4" fmla="*/ 5637653 h 5637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2380" h="5637653">
                <a:moveTo>
                  <a:pt x="0" y="0"/>
                </a:moveTo>
                <a:lnTo>
                  <a:pt x="3226983" y="0"/>
                </a:lnTo>
                <a:cubicBezTo>
                  <a:pt x="3540240" y="0"/>
                  <a:pt x="3775425" y="287984"/>
                  <a:pt x="3711994" y="595492"/>
                </a:cubicBezTo>
                <a:lnTo>
                  <a:pt x="2677566" y="5637653"/>
                </a:lnTo>
                <a:lnTo>
                  <a:pt x="0" y="5637653"/>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2" name="Title Placeholder 1">
            <a:extLst>
              <a:ext uri="{FF2B5EF4-FFF2-40B4-BE49-F238E27FC236}">
                <a16:creationId xmlns:a16="http://schemas.microsoft.com/office/drawing/2014/main" id="{6764D690-F801-13FD-64B6-9DB05925D309}"/>
              </a:ext>
            </a:extLst>
          </p:cNvPr>
          <p:cNvSpPr>
            <a:spLocks noGrp="1"/>
          </p:cNvSpPr>
          <p:nvPr>
            <p:ph type="title" hasCustomPrompt="1"/>
          </p:nvPr>
        </p:nvSpPr>
        <p:spPr>
          <a:xfrm>
            <a:off x="10801280" y="3430266"/>
            <a:ext cx="12047607" cy="704412"/>
          </a:xfrm>
          <a:prstGeom prst="rect">
            <a:avLst/>
          </a:prstGeom>
        </p:spPr>
        <p:txBody>
          <a:bodyPr vert="horz" lIns="0" tIns="0" rIns="0" bIns="0" rtlCol="0" anchor="t">
            <a:normAutofit/>
          </a:bodyPr>
          <a:lstStyle>
            <a:lvl1pPr>
              <a:defRPr sz="8000" b="1" i="1" cap="none" baseline="0">
                <a:latin typeface="Sofia Sans Extra Condensed Extr" pitchFamily="2" charset="0"/>
              </a:defRPr>
            </a:lvl1pPr>
          </a:lstStyle>
          <a:p>
            <a:r>
              <a:rPr lang="nl-NL"/>
              <a:t>Klik om ondertitel te bewerken</a:t>
            </a:r>
            <a:endParaRPr lang="en-US"/>
          </a:p>
        </p:txBody>
      </p:sp>
      <p:sp>
        <p:nvSpPr>
          <p:cNvPr id="13" name="Tijdelijke aanduiding voor tekst 12">
            <a:extLst>
              <a:ext uri="{FF2B5EF4-FFF2-40B4-BE49-F238E27FC236}">
                <a16:creationId xmlns:a16="http://schemas.microsoft.com/office/drawing/2014/main" id="{BA95A441-88E6-B76C-E5D8-E30A037D3F10}"/>
              </a:ext>
            </a:extLst>
          </p:cNvPr>
          <p:cNvSpPr>
            <a:spLocks noGrp="1"/>
          </p:cNvSpPr>
          <p:nvPr>
            <p:ph type="body" sz="quarter" idx="13" hasCustomPrompt="1"/>
          </p:nvPr>
        </p:nvSpPr>
        <p:spPr>
          <a:xfrm>
            <a:off x="10801280"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tx2"/>
          </a:solidFill>
        </p:spPr>
        <p:txBody>
          <a:bodyPr wrap="none" lIns="503999" tIns="360000" rIns="503999" bIns="288000" anchor="ctr" anchorCtr="0">
            <a:spAutoFit/>
          </a:bodyPr>
          <a:lstStyle>
            <a:lvl1pPr marL="0" indent="0" algn="l">
              <a:lnSpc>
                <a:spcPct val="70000"/>
              </a:lnSpc>
              <a:buNone/>
              <a:defRPr sz="4400" b="1" i="1" cap="all" baseline="0">
                <a:solidFill>
                  <a:schemeClr val="bg1"/>
                </a:solidFill>
                <a:latin typeface="Sofia Sans Extra Condensed Extr" pitchFamily="2" charset="0"/>
              </a:defRPr>
            </a:lvl1pPr>
          </a:lstStyle>
          <a:p>
            <a:pPr lvl="0"/>
            <a:r>
              <a:rPr lang="nl-NL"/>
              <a:t>KLIK OM TITEL TE BEWERKEN</a:t>
            </a:r>
          </a:p>
        </p:txBody>
      </p:sp>
      <p:sp>
        <p:nvSpPr>
          <p:cNvPr id="14" name="Subtitle 2">
            <a:extLst>
              <a:ext uri="{FF2B5EF4-FFF2-40B4-BE49-F238E27FC236}">
                <a16:creationId xmlns:a16="http://schemas.microsoft.com/office/drawing/2014/main" id="{4C06CD93-4103-9D81-A2CD-EEC0B367C723}"/>
              </a:ext>
            </a:extLst>
          </p:cNvPr>
          <p:cNvSpPr>
            <a:spLocks noGrp="1"/>
          </p:cNvSpPr>
          <p:nvPr>
            <p:ph type="subTitle" idx="1" hasCustomPrompt="1"/>
          </p:nvPr>
        </p:nvSpPr>
        <p:spPr>
          <a:xfrm>
            <a:off x="10801280" y="5130800"/>
            <a:ext cx="12047608" cy="7054850"/>
          </a:xfrm>
          <a:prstGeom prst="rect">
            <a:avLst/>
          </a:prstGeom>
        </p:spPr>
        <p:txBody>
          <a:bodyPr lIns="0" tIns="0" rIns="0" bIns="0">
            <a:normAutofit/>
          </a:bodyPr>
          <a:lstStyle>
            <a:lvl1pPr marL="0" indent="0" algn="l">
              <a:buNone/>
              <a:defRPr sz="44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6" name="Tijdelijke aanduiding voor voettekst 4">
            <a:extLst>
              <a:ext uri="{FF2B5EF4-FFF2-40B4-BE49-F238E27FC236}">
                <a16:creationId xmlns:a16="http://schemas.microsoft.com/office/drawing/2014/main" id="{A4A5447D-9AD6-FF99-702F-F5042324F7C9}"/>
              </a:ext>
            </a:extLst>
          </p:cNvPr>
          <p:cNvSpPr>
            <a:spLocks noGrp="1"/>
          </p:cNvSpPr>
          <p:nvPr>
            <p:ph type="ftr" sz="quarter" idx="3"/>
          </p:nvPr>
        </p:nvSpPr>
        <p:spPr>
          <a:xfrm>
            <a:off x="10801280" y="12653897"/>
            <a:ext cx="1068712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7" name="Slide Number Placeholder 5">
            <a:extLst>
              <a:ext uri="{FF2B5EF4-FFF2-40B4-BE49-F238E27FC236}">
                <a16:creationId xmlns:a16="http://schemas.microsoft.com/office/drawing/2014/main" id="{274469DC-DC7A-62AD-12FE-DB00510FE7CB}"/>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235CF6C9-2FF2-F159-9D8E-00E33B00A4B4}"/>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373379054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Avatiles links wit met titelkader versie 2">
    <p:spTree>
      <p:nvGrpSpPr>
        <p:cNvPr id="1" name=""/>
        <p:cNvGrpSpPr/>
        <p:nvPr/>
      </p:nvGrpSpPr>
      <p:grpSpPr>
        <a:xfrm>
          <a:off x="0" y="0"/>
          <a:ext cx="0" cy="0"/>
          <a:chOff x="0" y="0"/>
          <a:chExt cx="0" cy="0"/>
        </a:xfrm>
      </p:grpSpPr>
      <p:sp>
        <p:nvSpPr>
          <p:cNvPr id="2" name="Vrije vorm 1">
            <a:extLst>
              <a:ext uri="{FF2B5EF4-FFF2-40B4-BE49-F238E27FC236}">
                <a16:creationId xmlns:a16="http://schemas.microsoft.com/office/drawing/2014/main" id="{00D8F202-7230-F728-B599-0B9213EF6A7E}"/>
              </a:ext>
            </a:extLst>
          </p:cNvPr>
          <p:cNvSpPr/>
          <p:nvPr userDrawn="1"/>
        </p:nvSpPr>
        <p:spPr>
          <a:xfrm>
            <a:off x="0" y="9401"/>
            <a:ext cx="8802765" cy="13705202"/>
          </a:xfrm>
          <a:custGeom>
            <a:avLst/>
            <a:gdLst>
              <a:gd name="connsiteX0" fmla="*/ 0 w 8802765"/>
              <a:gd name="connsiteY0" fmla="*/ 0 h 13705202"/>
              <a:gd name="connsiteX1" fmla="*/ 7598451 w 8802765"/>
              <a:gd name="connsiteY1" fmla="*/ 0 h 13705202"/>
              <a:gd name="connsiteX2" fmla="*/ 8777515 w 8802765"/>
              <a:gd name="connsiteY2" fmla="*/ 1447649 h 13705202"/>
              <a:gd name="connsiteX3" fmla="*/ 6262809 w 8802765"/>
              <a:gd name="connsiteY3" fmla="*/ 13705202 h 13705202"/>
              <a:gd name="connsiteX4" fmla="*/ 0 w 8802765"/>
              <a:gd name="connsiteY4" fmla="*/ 13705202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2765" h="13705202">
                <a:moveTo>
                  <a:pt x="0" y="0"/>
                </a:moveTo>
                <a:lnTo>
                  <a:pt x="7598451" y="0"/>
                </a:lnTo>
                <a:cubicBezTo>
                  <a:pt x="8359979" y="0"/>
                  <a:pt x="8931719" y="700093"/>
                  <a:pt x="8777515" y="1447649"/>
                </a:cubicBezTo>
                <a:lnTo>
                  <a:pt x="6262809" y="13705202"/>
                </a:lnTo>
                <a:lnTo>
                  <a:pt x="0" y="13705202"/>
                </a:ln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3" name="Vrije vorm 2">
            <a:extLst>
              <a:ext uri="{FF2B5EF4-FFF2-40B4-BE49-F238E27FC236}">
                <a16:creationId xmlns:a16="http://schemas.microsoft.com/office/drawing/2014/main" id="{E6D19C11-E4FA-19C4-9518-B460738332FA}"/>
              </a:ext>
            </a:extLst>
          </p:cNvPr>
          <p:cNvSpPr/>
          <p:nvPr userDrawn="1"/>
        </p:nvSpPr>
        <p:spPr>
          <a:xfrm>
            <a:off x="0" y="3797715"/>
            <a:ext cx="6209961" cy="9908144"/>
          </a:xfrm>
          <a:custGeom>
            <a:avLst/>
            <a:gdLst>
              <a:gd name="connsiteX0" fmla="*/ 0 w 6209961"/>
              <a:gd name="connsiteY0" fmla="*/ 0 h 9908144"/>
              <a:gd name="connsiteX1" fmla="*/ 5339305 w 6209961"/>
              <a:gd name="connsiteY1" fmla="*/ 0 h 9908144"/>
              <a:gd name="connsiteX2" fmla="*/ 6191707 w 6209961"/>
              <a:gd name="connsiteY2" fmla="*/ 1046575 h 9908144"/>
              <a:gd name="connsiteX3" fmla="*/ 4373706 w 6209961"/>
              <a:gd name="connsiteY3" fmla="*/ 9908144 h 9908144"/>
              <a:gd name="connsiteX4" fmla="*/ 0 w 6209961"/>
              <a:gd name="connsiteY4" fmla="*/ 9908144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9961" h="9908144">
                <a:moveTo>
                  <a:pt x="0" y="0"/>
                </a:moveTo>
                <a:lnTo>
                  <a:pt x="5339305" y="0"/>
                </a:lnTo>
                <a:cubicBezTo>
                  <a:pt x="5889851" y="0"/>
                  <a:pt x="6303189" y="506131"/>
                  <a:pt x="6191707" y="1046575"/>
                </a:cubicBezTo>
                <a:lnTo>
                  <a:pt x="4373706" y="9908144"/>
                </a:lnTo>
                <a:lnTo>
                  <a:pt x="0" y="9908144"/>
                </a:ln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8" name="Vrije vorm 7">
            <a:extLst>
              <a:ext uri="{FF2B5EF4-FFF2-40B4-BE49-F238E27FC236}">
                <a16:creationId xmlns:a16="http://schemas.microsoft.com/office/drawing/2014/main" id="{5B915538-5D7B-2800-C8F9-CC1A541DE130}"/>
              </a:ext>
            </a:extLst>
          </p:cNvPr>
          <p:cNvSpPr/>
          <p:nvPr userDrawn="1"/>
        </p:nvSpPr>
        <p:spPr>
          <a:xfrm>
            <a:off x="0" y="8068946"/>
            <a:ext cx="3722380" cy="5637653"/>
          </a:xfrm>
          <a:custGeom>
            <a:avLst/>
            <a:gdLst>
              <a:gd name="connsiteX0" fmla="*/ 0 w 3722380"/>
              <a:gd name="connsiteY0" fmla="*/ 0 h 5637653"/>
              <a:gd name="connsiteX1" fmla="*/ 3226983 w 3722380"/>
              <a:gd name="connsiteY1" fmla="*/ 0 h 5637653"/>
              <a:gd name="connsiteX2" fmla="*/ 3711994 w 3722380"/>
              <a:gd name="connsiteY2" fmla="*/ 595492 h 5637653"/>
              <a:gd name="connsiteX3" fmla="*/ 2677566 w 3722380"/>
              <a:gd name="connsiteY3" fmla="*/ 5637653 h 5637653"/>
              <a:gd name="connsiteX4" fmla="*/ 0 w 3722380"/>
              <a:gd name="connsiteY4" fmla="*/ 5637653 h 5637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2380" h="5637653">
                <a:moveTo>
                  <a:pt x="0" y="0"/>
                </a:moveTo>
                <a:lnTo>
                  <a:pt x="3226983" y="0"/>
                </a:lnTo>
                <a:cubicBezTo>
                  <a:pt x="3540240" y="0"/>
                  <a:pt x="3775425" y="287984"/>
                  <a:pt x="3711994" y="595492"/>
                </a:cubicBezTo>
                <a:lnTo>
                  <a:pt x="2677566" y="5637653"/>
                </a:lnTo>
                <a:lnTo>
                  <a:pt x="0" y="5637653"/>
                </a:lnTo>
                <a:close/>
              </a:path>
            </a:pathLst>
          </a:cu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2" name="Title Placeholder 1">
            <a:extLst>
              <a:ext uri="{FF2B5EF4-FFF2-40B4-BE49-F238E27FC236}">
                <a16:creationId xmlns:a16="http://schemas.microsoft.com/office/drawing/2014/main" id="{6764D690-F801-13FD-64B6-9DB05925D309}"/>
              </a:ext>
            </a:extLst>
          </p:cNvPr>
          <p:cNvSpPr>
            <a:spLocks noGrp="1"/>
          </p:cNvSpPr>
          <p:nvPr>
            <p:ph type="title" hasCustomPrompt="1"/>
          </p:nvPr>
        </p:nvSpPr>
        <p:spPr>
          <a:xfrm>
            <a:off x="10801280" y="3430266"/>
            <a:ext cx="12047607" cy="704412"/>
          </a:xfrm>
          <a:prstGeom prst="rect">
            <a:avLst/>
          </a:prstGeom>
        </p:spPr>
        <p:txBody>
          <a:bodyPr vert="horz" lIns="0" tIns="0" rIns="0" bIns="0" rtlCol="0" anchor="t">
            <a:normAutofit/>
          </a:bodyPr>
          <a:lstStyle>
            <a:lvl1pPr>
              <a:defRPr sz="8000" b="1" i="1" cap="none" baseline="0">
                <a:latin typeface="Sofia Sans Extra Condensed Extr" pitchFamily="2" charset="0"/>
              </a:defRPr>
            </a:lvl1pPr>
          </a:lstStyle>
          <a:p>
            <a:r>
              <a:rPr lang="nl-NL"/>
              <a:t>Klik om ondertitel te bewerken</a:t>
            </a:r>
            <a:endParaRPr lang="en-US"/>
          </a:p>
        </p:txBody>
      </p:sp>
      <p:sp>
        <p:nvSpPr>
          <p:cNvPr id="13" name="Tijdelijke aanduiding voor tekst 12">
            <a:extLst>
              <a:ext uri="{FF2B5EF4-FFF2-40B4-BE49-F238E27FC236}">
                <a16:creationId xmlns:a16="http://schemas.microsoft.com/office/drawing/2014/main" id="{BA95A441-88E6-B76C-E5D8-E30A037D3F10}"/>
              </a:ext>
            </a:extLst>
          </p:cNvPr>
          <p:cNvSpPr>
            <a:spLocks noGrp="1"/>
          </p:cNvSpPr>
          <p:nvPr>
            <p:ph type="body" sz="quarter" idx="13" hasCustomPrompt="1"/>
          </p:nvPr>
        </p:nvSpPr>
        <p:spPr>
          <a:xfrm>
            <a:off x="10801280"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accent5"/>
          </a:solidFill>
        </p:spPr>
        <p:txBody>
          <a:bodyPr wrap="none" lIns="503999" tIns="360000" rIns="503999" bIns="288000" anchor="ctr" anchorCtr="0">
            <a:spAutoFit/>
          </a:bodyPr>
          <a:lstStyle>
            <a:lvl1pPr marL="0" indent="0" algn="l">
              <a:lnSpc>
                <a:spcPct val="70000"/>
              </a:lnSpc>
              <a:buNone/>
              <a:defRPr sz="4400" b="1" i="1" cap="all" baseline="0">
                <a:solidFill>
                  <a:schemeClr val="bg1"/>
                </a:solidFill>
                <a:latin typeface="Sofia Sans Extra Condensed Extr" pitchFamily="2" charset="0"/>
              </a:defRPr>
            </a:lvl1pPr>
          </a:lstStyle>
          <a:p>
            <a:pPr lvl="0"/>
            <a:r>
              <a:rPr lang="nl-NL"/>
              <a:t>KLIK OM TITEL TE BEWERKEN</a:t>
            </a:r>
          </a:p>
        </p:txBody>
      </p:sp>
      <p:sp>
        <p:nvSpPr>
          <p:cNvPr id="14" name="Subtitle 2">
            <a:extLst>
              <a:ext uri="{FF2B5EF4-FFF2-40B4-BE49-F238E27FC236}">
                <a16:creationId xmlns:a16="http://schemas.microsoft.com/office/drawing/2014/main" id="{4C06CD93-4103-9D81-A2CD-EEC0B367C723}"/>
              </a:ext>
            </a:extLst>
          </p:cNvPr>
          <p:cNvSpPr>
            <a:spLocks noGrp="1"/>
          </p:cNvSpPr>
          <p:nvPr>
            <p:ph type="subTitle" idx="1" hasCustomPrompt="1"/>
          </p:nvPr>
        </p:nvSpPr>
        <p:spPr>
          <a:xfrm>
            <a:off x="10801280" y="5130800"/>
            <a:ext cx="12047608" cy="7054850"/>
          </a:xfrm>
          <a:prstGeom prst="rect">
            <a:avLst/>
          </a:prstGeom>
        </p:spPr>
        <p:txBody>
          <a:bodyPr lIns="0" tIns="0" rIns="0" bIns="0">
            <a:normAutofit/>
          </a:bodyPr>
          <a:lstStyle>
            <a:lvl1pPr marL="0" indent="0" algn="l">
              <a:buNone/>
              <a:defRPr sz="44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6" name="Tijdelijke aanduiding voor voettekst 4">
            <a:extLst>
              <a:ext uri="{FF2B5EF4-FFF2-40B4-BE49-F238E27FC236}">
                <a16:creationId xmlns:a16="http://schemas.microsoft.com/office/drawing/2014/main" id="{A4A5447D-9AD6-FF99-702F-F5042324F7C9}"/>
              </a:ext>
            </a:extLst>
          </p:cNvPr>
          <p:cNvSpPr>
            <a:spLocks noGrp="1"/>
          </p:cNvSpPr>
          <p:nvPr>
            <p:ph type="ftr" sz="quarter" idx="3"/>
          </p:nvPr>
        </p:nvSpPr>
        <p:spPr>
          <a:xfrm>
            <a:off x="10801280" y="12653897"/>
            <a:ext cx="1068712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7" name="Slide Number Placeholder 5">
            <a:extLst>
              <a:ext uri="{FF2B5EF4-FFF2-40B4-BE49-F238E27FC236}">
                <a16:creationId xmlns:a16="http://schemas.microsoft.com/office/drawing/2014/main" id="{274469DC-DC7A-62AD-12FE-DB00510FE7CB}"/>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235CF6C9-2FF2-F159-9D8E-00E33B00A4B4}"/>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423457280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Avatiles links rood met titelkader versie 1">
    <p:bg>
      <p:bgPr>
        <a:solidFill>
          <a:schemeClr val="accent1"/>
        </a:solidFill>
        <a:effectLst/>
      </p:bgPr>
    </p:bg>
    <p:spTree>
      <p:nvGrpSpPr>
        <p:cNvPr id="1" name=""/>
        <p:cNvGrpSpPr/>
        <p:nvPr/>
      </p:nvGrpSpPr>
      <p:grpSpPr>
        <a:xfrm>
          <a:off x="0" y="0"/>
          <a:ext cx="0" cy="0"/>
          <a:chOff x="0" y="0"/>
          <a:chExt cx="0" cy="0"/>
        </a:xfrm>
      </p:grpSpPr>
      <p:sp>
        <p:nvSpPr>
          <p:cNvPr id="2" name="Vrije vorm 1">
            <a:extLst>
              <a:ext uri="{FF2B5EF4-FFF2-40B4-BE49-F238E27FC236}">
                <a16:creationId xmlns:a16="http://schemas.microsoft.com/office/drawing/2014/main" id="{00D8F202-7230-F728-B599-0B9213EF6A7E}"/>
              </a:ext>
            </a:extLst>
          </p:cNvPr>
          <p:cNvSpPr/>
          <p:nvPr userDrawn="1"/>
        </p:nvSpPr>
        <p:spPr>
          <a:xfrm>
            <a:off x="0" y="9401"/>
            <a:ext cx="8802765" cy="13705202"/>
          </a:xfrm>
          <a:custGeom>
            <a:avLst/>
            <a:gdLst>
              <a:gd name="connsiteX0" fmla="*/ 0 w 8802765"/>
              <a:gd name="connsiteY0" fmla="*/ 0 h 13705202"/>
              <a:gd name="connsiteX1" fmla="*/ 7598451 w 8802765"/>
              <a:gd name="connsiteY1" fmla="*/ 0 h 13705202"/>
              <a:gd name="connsiteX2" fmla="*/ 8777515 w 8802765"/>
              <a:gd name="connsiteY2" fmla="*/ 1447649 h 13705202"/>
              <a:gd name="connsiteX3" fmla="*/ 6262809 w 8802765"/>
              <a:gd name="connsiteY3" fmla="*/ 13705202 h 13705202"/>
              <a:gd name="connsiteX4" fmla="*/ 0 w 8802765"/>
              <a:gd name="connsiteY4" fmla="*/ 13705202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02765" h="13705202">
                <a:moveTo>
                  <a:pt x="0" y="0"/>
                </a:moveTo>
                <a:lnTo>
                  <a:pt x="7598451" y="0"/>
                </a:lnTo>
                <a:cubicBezTo>
                  <a:pt x="8359979" y="0"/>
                  <a:pt x="8931719" y="700093"/>
                  <a:pt x="8777515" y="1447649"/>
                </a:cubicBezTo>
                <a:lnTo>
                  <a:pt x="6262809" y="13705202"/>
                </a:lnTo>
                <a:lnTo>
                  <a:pt x="0" y="13705202"/>
                </a:lnTo>
                <a:close/>
              </a:path>
            </a:pathLst>
          </a:cu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3" name="Vrije vorm 2">
            <a:extLst>
              <a:ext uri="{FF2B5EF4-FFF2-40B4-BE49-F238E27FC236}">
                <a16:creationId xmlns:a16="http://schemas.microsoft.com/office/drawing/2014/main" id="{E6D19C11-E4FA-19C4-9518-B460738332FA}"/>
              </a:ext>
            </a:extLst>
          </p:cNvPr>
          <p:cNvSpPr/>
          <p:nvPr userDrawn="1"/>
        </p:nvSpPr>
        <p:spPr>
          <a:xfrm>
            <a:off x="0" y="3797715"/>
            <a:ext cx="6209961" cy="9908144"/>
          </a:xfrm>
          <a:custGeom>
            <a:avLst/>
            <a:gdLst>
              <a:gd name="connsiteX0" fmla="*/ 0 w 6209961"/>
              <a:gd name="connsiteY0" fmla="*/ 0 h 9908144"/>
              <a:gd name="connsiteX1" fmla="*/ 5339305 w 6209961"/>
              <a:gd name="connsiteY1" fmla="*/ 0 h 9908144"/>
              <a:gd name="connsiteX2" fmla="*/ 6191707 w 6209961"/>
              <a:gd name="connsiteY2" fmla="*/ 1046575 h 9908144"/>
              <a:gd name="connsiteX3" fmla="*/ 4373706 w 6209961"/>
              <a:gd name="connsiteY3" fmla="*/ 9908144 h 9908144"/>
              <a:gd name="connsiteX4" fmla="*/ 0 w 6209961"/>
              <a:gd name="connsiteY4" fmla="*/ 9908144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9961" h="9908144">
                <a:moveTo>
                  <a:pt x="0" y="0"/>
                </a:moveTo>
                <a:lnTo>
                  <a:pt x="5339305" y="0"/>
                </a:lnTo>
                <a:cubicBezTo>
                  <a:pt x="5889851" y="0"/>
                  <a:pt x="6303189" y="506131"/>
                  <a:pt x="6191707" y="1046575"/>
                </a:cubicBezTo>
                <a:lnTo>
                  <a:pt x="4373706" y="9908144"/>
                </a:lnTo>
                <a:lnTo>
                  <a:pt x="0" y="9908144"/>
                </a:ln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8" name="Vrije vorm 7">
            <a:extLst>
              <a:ext uri="{FF2B5EF4-FFF2-40B4-BE49-F238E27FC236}">
                <a16:creationId xmlns:a16="http://schemas.microsoft.com/office/drawing/2014/main" id="{5B915538-5D7B-2800-C8F9-CC1A541DE130}"/>
              </a:ext>
            </a:extLst>
          </p:cNvPr>
          <p:cNvSpPr/>
          <p:nvPr userDrawn="1"/>
        </p:nvSpPr>
        <p:spPr>
          <a:xfrm>
            <a:off x="0" y="8068946"/>
            <a:ext cx="3722380" cy="5637653"/>
          </a:xfrm>
          <a:custGeom>
            <a:avLst/>
            <a:gdLst>
              <a:gd name="connsiteX0" fmla="*/ 0 w 3722380"/>
              <a:gd name="connsiteY0" fmla="*/ 0 h 5637653"/>
              <a:gd name="connsiteX1" fmla="*/ 3226983 w 3722380"/>
              <a:gd name="connsiteY1" fmla="*/ 0 h 5637653"/>
              <a:gd name="connsiteX2" fmla="*/ 3711994 w 3722380"/>
              <a:gd name="connsiteY2" fmla="*/ 595492 h 5637653"/>
              <a:gd name="connsiteX3" fmla="*/ 2677566 w 3722380"/>
              <a:gd name="connsiteY3" fmla="*/ 5637653 h 5637653"/>
              <a:gd name="connsiteX4" fmla="*/ 0 w 3722380"/>
              <a:gd name="connsiteY4" fmla="*/ 5637653 h 5637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2380" h="5637653">
                <a:moveTo>
                  <a:pt x="0" y="0"/>
                </a:moveTo>
                <a:lnTo>
                  <a:pt x="3226983" y="0"/>
                </a:lnTo>
                <a:cubicBezTo>
                  <a:pt x="3540240" y="0"/>
                  <a:pt x="3775425" y="287984"/>
                  <a:pt x="3711994" y="595492"/>
                </a:cubicBezTo>
                <a:lnTo>
                  <a:pt x="2677566" y="5637653"/>
                </a:lnTo>
                <a:lnTo>
                  <a:pt x="0" y="5637653"/>
                </a:ln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2" name="Title Placeholder 1">
            <a:extLst>
              <a:ext uri="{FF2B5EF4-FFF2-40B4-BE49-F238E27FC236}">
                <a16:creationId xmlns:a16="http://schemas.microsoft.com/office/drawing/2014/main" id="{6764D690-F801-13FD-64B6-9DB05925D309}"/>
              </a:ext>
            </a:extLst>
          </p:cNvPr>
          <p:cNvSpPr>
            <a:spLocks noGrp="1"/>
          </p:cNvSpPr>
          <p:nvPr>
            <p:ph type="title" hasCustomPrompt="1"/>
          </p:nvPr>
        </p:nvSpPr>
        <p:spPr>
          <a:xfrm>
            <a:off x="10801280" y="3430266"/>
            <a:ext cx="12047607" cy="704412"/>
          </a:xfrm>
          <a:prstGeom prst="rect">
            <a:avLst/>
          </a:prstGeom>
        </p:spPr>
        <p:txBody>
          <a:bodyPr vert="horz" lIns="0" tIns="0" rIns="0" bIns="0" rtlCol="0" anchor="t">
            <a:normAutofit/>
          </a:bodyPr>
          <a:lstStyle>
            <a:lvl1pPr>
              <a:defRPr sz="8000" b="1" i="1" cap="none" baseline="0">
                <a:solidFill>
                  <a:schemeClr val="bg1"/>
                </a:solidFill>
                <a:latin typeface="Sofia Sans Extra Condensed Extr" pitchFamily="2" charset="0"/>
              </a:defRPr>
            </a:lvl1pPr>
          </a:lstStyle>
          <a:p>
            <a:r>
              <a:rPr lang="nl-NL"/>
              <a:t>Klik om ondertitel te bewerken</a:t>
            </a:r>
            <a:endParaRPr lang="en-US"/>
          </a:p>
        </p:txBody>
      </p:sp>
      <p:sp>
        <p:nvSpPr>
          <p:cNvPr id="13" name="Tijdelijke aanduiding voor tekst 12">
            <a:extLst>
              <a:ext uri="{FF2B5EF4-FFF2-40B4-BE49-F238E27FC236}">
                <a16:creationId xmlns:a16="http://schemas.microsoft.com/office/drawing/2014/main" id="{BA95A441-88E6-B76C-E5D8-E30A037D3F10}"/>
              </a:ext>
            </a:extLst>
          </p:cNvPr>
          <p:cNvSpPr>
            <a:spLocks noGrp="1"/>
          </p:cNvSpPr>
          <p:nvPr>
            <p:ph type="body" sz="quarter" idx="13" hasCustomPrompt="1"/>
          </p:nvPr>
        </p:nvSpPr>
        <p:spPr>
          <a:xfrm>
            <a:off x="10801280"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bg1"/>
          </a:solidFill>
        </p:spPr>
        <p:txBody>
          <a:bodyPr wrap="none" lIns="503999" tIns="360000" rIns="503999" bIns="288000" anchor="ctr" anchorCtr="0">
            <a:spAutoFit/>
          </a:bodyPr>
          <a:lstStyle>
            <a:lvl1pPr marL="0" indent="0" algn="l">
              <a:lnSpc>
                <a:spcPct val="70000"/>
              </a:lnSpc>
              <a:buNone/>
              <a:defRPr sz="4400" b="1" i="1" cap="all" baseline="0">
                <a:solidFill>
                  <a:schemeClr val="tx1"/>
                </a:solidFill>
                <a:latin typeface="Sofia Sans Extra Condensed Extr" pitchFamily="2" charset="0"/>
              </a:defRPr>
            </a:lvl1pPr>
          </a:lstStyle>
          <a:p>
            <a:pPr lvl="0"/>
            <a:r>
              <a:rPr lang="nl-NL"/>
              <a:t>KLIK OM TITEL TE BEWERKEN</a:t>
            </a:r>
          </a:p>
        </p:txBody>
      </p:sp>
      <p:sp>
        <p:nvSpPr>
          <p:cNvPr id="14" name="Subtitle 2">
            <a:extLst>
              <a:ext uri="{FF2B5EF4-FFF2-40B4-BE49-F238E27FC236}">
                <a16:creationId xmlns:a16="http://schemas.microsoft.com/office/drawing/2014/main" id="{4C06CD93-4103-9D81-A2CD-EEC0B367C723}"/>
              </a:ext>
            </a:extLst>
          </p:cNvPr>
          <p:cNvSpPr>
            <a:spLocks noGrp="1"/>
          </p:cNvSpPr>
          <p:nvPr>
            <p:ph type="subTitle" idx="1" hasCustomPrompt="1"/>
          </p:nvPr>
        </p:nvSpPr>
        <p:spPr>
          <a:xfrm>
            <a:off x="10801280" y="5130800"/>
            <a:ext cx="12047608" cy="7054850"/>
          </a:xfrm>
          <a:prstGeom prst="rect">
            <a:avLst/>
          </a:prstGeom>
        </p:spPr>
        <p:txBody>
          <a:bodyPr lIns="0" tIns="0" rIns="0" bIns="0">
            <a:normAutofit/>
          </a:bodyPr>
          <a:lstStyle>
            <a:lvl1pPr marL="0" indent="0" algn="l">
              <a:buNone/>
              <a:defRPr sz="4400">
                <a:solidFill>
                  <a:schemeClr val="bg1"/>
                </a:solidFill>
              </a:defRPr>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6" name="Tijdelijke aanduiding voor voettekst 4">
            <a:extLst>
              <a:ext uri="{FF2B5EF4-FFF2-40B4-BE49-F238E27FC236}">
                <a16:creationId xmlns:a16="http://schemas.microsoft.com/office/drawing/2014/main" id="{56E52F1F-A0CD-3076-3C35-0CC0EE4DCB5C}"/>
              </a:ext>
            </a:extLst>
          </p:cNvPr>
          <p:cNvSpPr>
            <a:spLocks noGrp="1"/>
          </p:cNvSpPr>
          <p:nvPr>
            <p:ph type="ftr" sz="quarter" idx="3"/>
          </p:nvPr>
        </p:nvSpPr>
        <p:spPr>
          <a:xfrm>
            <a:off x="10801280" y="12653897"/>
            <a:ext cx="10607607"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
        <p:nvSpPr>
          <p:cNvPr id="7" name="Slide Number Placeholder 5">
            <a:extLst>
              <a:ext uri="{FF2B5EF4-FFF2-40B4-BE49-F238E27FC236}">
                <a16:creationId xmlns:a16="http://schemas.microsoft.com/office/drawing/2014/main" id="{D6FFFF13-718D-5DA7-4ED8-F2D4595EDC41}"/>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5CEC3458-390F-412E-C336-0FBFEF15F068}"/>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369879286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lide met tekst en avatile image links - wit">
    <p:spTree>
      <p:nvGrpSpPr>
        <p:cNvPr id="1" name=""/>
        <p:cNvGrpSpPr/>
        <p:nvPr/>
      </p:nvGrpSpPr>
      <p:grpSpPr>
        <a:xfrm>
          <a:off x="0" y="0"/>
          <a:ext cx="0" cy="0"/>
          <a:chOff x="0" y="0"/>
          <a:chExt cx="0" cy="0"/>
        </a:xfrm>
      </p:grpSpPr>
      <p:sp>
        <p:nvSpPr>
          <p:cNvPr id="7" name="Tijdelijke aanduiding voor afbeelding 6">
            <a:extLst>
              <a:ext uri="{FF2B5EF4-FFF2-40B4-BE49-F238E27FC236}">
                <a16:creationId xmlns:a16="http://schemas.microsoft.com/office/drawing/2014/main" id="{6EDE12C9-78D8-2A70-9C3A-B2E963896101}"/>
              </a:ext>
            </a:extLst>
          </p:cNvPr>
          <p:cNvSpPr>
            <a:spLocks noGrp="1"/>
          </p:cNvSpPr>
          <p:nvPr>
            <p:ph type="pic" sz="quarter" idx="10" hasCustomPrompt="1"/>
          </p:nvPr>
        </p:nvSpPr>
        <p:spPr>
          <a:xfrm>
            <a:off x="0" y="0"/>
            <a:ext cx="11584960" cy="13714350"/>
          </a:xfrm>
          <a:custGeom>
            <a:avLst/>
            <a:gdLst>
              <a:gd name="connsiteX0" fmla="*/ 0 w 11584960"/>
              <a:gd name="connsiteY0" fmla="*/ 0 h 13714350"/>
              <a:gd name="connsiteX1" fmla="*/ 10378679 w 11584960"/>
              <a:gd name="connsiteY1" fmla="*/ 0 h 13714350"/>
              <a:gd name="connsiteX2" fmla="*/ 11559912 w 11584960"/>
              <a:gd name="connsiteY2" fmla="*/ 1448653 h 13714350"/>
              <a:gd name="connsiteX3" fmla="*/ 9042369 w 11584960"/>
              <a:gd name="connsiteY3" fmla="*/ 13714350 h 13714350"/>
              <a:gd name="connsiteX4" fmla="*/ 0 w 11584960"/>
              <a:gd name="connsiteY4" fmla="*/ 13714350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4960" h="13714350">
                <a:moveTo>
                  <a:pt x="0" y="0"/>
                </a:moveTo>
                <a:lnTo>
                  <a:pt x="10378679" y="0"/>
                </a:lnTo>
                <a:cubicBezTo>
                  <a:pt x="11142521" y="0"/>
                  <a:pt x="11713341" y="701227"/>
                  <a:pt x="11559912" y="1448653"/>
                </a:cubicBezTo>
                <a:lnTo>
                  <a:pt x="9042369" y="13714350"/>
                </a:lnTo>
                <a:lnTo>
                  <a:pt x="0" y="13714350"/>
                </a:lnTo>
                <a:close/>
              </a:path>
            </a:pathLst>
          </a:cu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bg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2" name="Title 1"/>
          <p:cNvSpPr>
            <a:spLocks noGrp="1"/>
          </p:cNvSpPr>
          <p:nvPr>
            <p:ph type="ctrTitle" hasCustomPrompt="1"/>
          </p:nvPr>
        </p:nvSpPr>
        <p:spPr>
          <a:xfrm>
            <a:off x="12715116" y="1457325"/>
            <a:ext cx="10153650" cy="5562601"/>
          </a:xfrm>
          <a:prstGeom prst="rect">
            <a:avLst/>
          </a:prstGeom>
        </p:spPr>
        <p:txBody>
          <a:bodyPr anchor="b"/>
          <a:lstStyle>
            <a:lvl1pPr algn="l">
              <a:defRPr sz="11999" b="1" i="1" cap="all" baseline="0">
                <a:latin typeface="Sofia Sans Extra Condensed Extr" pitchFamily="2" charset="0"/>
              </a:defRPr>
            </a:lvl1pPr>
          </a:lstStyle>
          <a:p>
            <a:r>
              <a:rPr lang="nl-NL"/>
              <a:t>KLIK OM TITEL TE BEWERKEN</a:t>
            </a:r>
            <a:endParaRPr lang="en-US"/>
          </a:p>
        </p:txBody>
      </p:sp>
      <p:sp>
        <p:nvSpPr>
          <p:cNvPr id="3" name="Subtitle 2"/>
          <p:cNvSpPr>
            <a:spLocks noGrp="1"/>
          </p:cNvSpPr>
          <p:nvPr>
            <p:ph type="subTitle" idx="1" hasCustomPrompt="1"/>
          </p:nvPr>
        </p:nvSpPr>
        <p:spPr>
          <a:xfrm>
            <a:off x="12715116" y="7204076"/>
            <a:ext cx="10153651" cy="4981574"/>
          </a:xfrm>
          <a:prstGeom prst="rect">
            <a:avLst/>
          </a:prstGeom>
        </p:spPr>
        <p:txBody>
          <a:bodyPr/>
          <a:lstStyle>
            <a:lvl1pPr marL="0" indent="0" algn="l">
              <a:buNone/>
              <a:defRPr sz="48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4" name="Tijdelijke aanduiding voor voettekst 4">
            <a:extLst>
              <a:ext uri="{FF2B5EF4-FFF2-40B4-BE49-F238E27FC236}">
                <a16:creationId xmlns:a16="http://schemas.microsoft.com/office/drawing/2014/main" id="{739B4594-4676-4D6C-3DE7-698B6ADC538D}"/>
              </a:ext>
            </a:extLst>
          </p:cNvPr>
          <p:cNvSpPr>
            <a:spLocks noGrp="1"/>
          </p:cNvSpPr>
          <p:nvPr>
            <p:ph type="ftr" sz="quarter" idx="3"/>
          </p:nvPr>
        </p:nvSpPr>
        <p:spPr>
          <a:xfrm>
            <a:off x="12715116" y="12653897"/>
            <a:ext cx="8932310"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FA108FD1-7E10-1304-ACF6-7CBED8A17746}"/>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B01F44C8-D978-C927-0A01-9D7D4DDA7AF1}"/>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56677968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lide met tekst en ingevulde avatile image links - wit">
    <p:spTree>
      <p:nvGrpSpPr>
        <p:cNvPr id="1" name=""/>
        <p:cNvGrpSpPr/>
        <p:nvPr/>
      </p:nvGrpSpPr>
      <p:grpSpPr>
        <a:xfrm>
          <a:off x="0" y="0"/>
          <a:ext cx="0" cy="0"/>
          <a:chOff x="0" y="0"/>
          <a:chExt cx="0" cy="0"/>
        </a:xfrm>
      </p:grpSpPr>
      <p:pic>
        <p:nvPicPr>
          <p:cNvPr id="9" name="Afbeelding 8" descr="Afbeelding met twee studenten die uit een Avans gebouw lopen.">
            <a:extLst>
              <a:ext uri="{FF2B5EF4-FFF2-40B4-BE49-F238E27FC236}">
                <a16:creationId xmlns:a16="http://schemas.microsoft.com/office/drawing/2014/main" id="{1429207E-3EA4-D4A0-3F15-B61C484F2B69}"/>
              </a:ext>
            </a:extLst>
          </p:cNvPr>
          <p:cNvPicPr>
            <a:picLocks noChangeAspect="1"/>
          </p:cNvPicPr>
          <p:nvPr userDrawn="1"/>
        </p:nvPicPr>
        <p:blipFill>
          <a:blip r:embed="rId2"/>
          <a:stretch>
            <a:fillRect/>
          </a:stretch>
        </p:blipFill>
        <p:spPr>
          <a:xfrm>
            <a:off x="-99041" y="0"/>
            <a:ext cx="11684001" cy="13716000"/>
          </a:xfrm>
          <a:prstGeom prst="rect">
            <a:avLst/>
          </a:prstGeom>
        </p:spPr>
      </p:pic>
      <p:sp>
        <p:nvSpPr>
          <p:cNvPr id="2" name="Title 1"/>
          <p:cNvSpPr>
            <a:spLocks noGrp="1"/>
          </p:cNvSpPr>
          <p:nvPr>
            <p:ph type="ctrTitle" hasCustomPrompt="1"/>
          </p:nvPr>
        </p:nvSpPr>
        <p:spPr>
          <a:xfrm>
            <a:off x="12715116" y="1457325"/>
            <a:ext cx="10153650" cy="5562601"/>
          </a:xfrm>
          <a:prstGeom prst="rect">
            <a:avLst/>
          </a:prstGeom>
        </p:spPr>
        <p:txBody>
          <a:bodyPr anchor="b"/>
          <a:lstStyle>
            <a:lvl1pPr algn="l">
              <a:defRPr sz="11999" b="1" i="1" cap="all" baseline="0">
                <a:latin typeface="Sofia Sans Extra Condensed Extr" pitchFamily="2" charset="0"/>
              </a:defRPr>
            </a:lvl1pPr>
          </a:lstStyle>
          <a:p>
            <a:r>
              <a:rPr lang="nl-NL"/>
              <a:t>KLIK OM TITEL TE BEWERKEN</a:t>
            </a:r>
            <a:endParaRPr lang="en-US"/>
          </a:p>
        </p:txBody>
      </p:sp>
      <p:sp>
        <p:nvSpPr>
          <p:cNvPr id="3" name="Subtitle 2"/>
          <p:cNvSpPr>
            <a:spLocks noGrp="1"/>
          </p:cNvSpPr>
          <p:nvPr>
            <p:ph type="subTitle" idx="1" hasCustomPrompt="1"/>
          </p:nvPr>
        </p:nvSpPr>
        <p:spPr>
          <a:xfrm>
            <a:off x="12715116" y="7204076"/>
            <a:ext cx="10153651" cy="4981574"/>
          </a:xfrm>
          <a:prstGeom prst="rect">
            <a:avLst/>
          </a:prstGeom>
        </p:spPr>
        <p:txBody>
          <a:bodyPr/>
          <a:lstStyle>
            <a:lvl1pPr marL="0" indent="0" algn="l">
              <a:buNone/>
              <a:defRPr sz="48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4" name="Tijdelijke aanduiding voor voettekst 4">
            <a:extLst>
              <a:ext uri="{FF2B5EF4-FFF2-40B4-BE49-F238E27FC236}">
                <a16:creationId xmlns:a16="http://schemas.microsoft.com/office/drawing/2014/main" id="{B316775A-7A8C-9768-526F-F97899EE4E28}"/>
              </a:ext>
            </a:extLst>
          </p:cNvPr>
          <p:cNvSpPr>
            <a:spLocks noGrp="1"/>
          </p:cNvSpPr>
          <p:nvPr>
            <p:ph type="ftr" sz="quarter" idx="3"/>
          </p:nvPr>
        </p:nvSpPr>
        <p:spPr>
          <a:xfrm>
            <a:off x="12715116" y="12653897"/>
            <a:ext cx="8872675"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B1EA3796-74F5-9487-7790-5EA6E72A8094}"/>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8" name="Tijdelijke aanduiding voor datum 3">
            <a:extLst>
              <a:ext uri="{FF2B5EF4-FFF2-40B4-BE49-F238E27FC236}">
                <a16:creationId xmlns:a16="http://schemas.microsoft.com/office/drawing/2014/main" id="{371DF6B8-DDDB-F4BC-FF7E-F323C9165EC3}"/>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46053193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lide met tekst en avatile image links - rood">
    <p:bg>
      <p:bgPr>
        <a:solidFill>
          <a:schemeClr val="accent1"/>
        </a:solidFill>
        <a:effectLst/>
      </p:bgPr>
    </p:bg>
    <p:spTree>
      <p:nvGrpSpPr>
        <p:cNvPr id="1" name=""/>
        <p:cNvGrpSpPr/>
        <p:nvPr/>
      </p:nvGrpSpPr>
      <p:grpSpPr>
        <a:xfrm>
          <a:off x="0" y="0"/>
          <a:ext cx="0" cy="0"/>
          <a:chOff x="0" y="0"/>
          <a:chExt cx="0" cy="0"/>
        </a:xfrm>
      </p:grpSpPr>
      <p:sp>
        <p:nvSpPr>
          <p:cNvPr id="7" name="Tijdelijke aanduiding voor afbeelding 6">
            <a:extLst>
              <a:ext uri="{FF2B5EF4-FFF2-40B4-BE49-F238E27FC236}">
                <a16:creationId xmlns:a16="http://schemas.microsoft.com/office/drawing/2014/main" id="{6EDE12C9-78D8-2A70-9C3A-B2E963896101}"/>
              </a:ext>
            </a:extLst>
          </p:cNvPr>
          <p:cNvSpPr>
            <a:spLocks noGrp="1"/>
          </p:cNvSpPr>
          <p:nvPr>
            <p:ph type="pic" sz="quarter" idx="10" hasCustomPrompt="1"/>
          </p:nvPr>
        </p:nvSpPr>
        <p:spPr>
          <a:xfrm>
            <a:off x="0" y="0"/>
            <a:ext cx="11584960" cy="13714350"/>
          </a:xfrm>
          <a:custGeom>
            <a:avLst/>
            <a:gdLst>
              <a:gd name="connsiteX0" fmla="*/ 0 w 11584960"/>
              <a:gd name="connsiteY0" fmla="*/ 0 h 13714350"/>
              <a:gd name="connsiteX1" fmla="*/ 10378679 w 11584960"/>
              <a:gd name="connsiteY1" fmla="*/ 0 h 13714350"/>
              <a:gd name="connsiteX2" fmla="*/ 11559912 w 11584960"/>
              <a:gd name="connsiteY2" fmla="*/ 1448653 h 13714350"/>
              <a:gd name="connsiteX3" fmla="*/ 9042369 w 11584960"/>
              <a:gd name="connsiteY3" fmla="*/ 13714350 h 13714350"/>
              <a:gd name="connsiteX4" fmla="*/ 0 w 11584960"/>
              <a:gd name="connsiteY4" fmla="*/ 13714350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4960" h="13714350">
                <a:moveTo>
                  <a:pt x="0" y="0"/>
                </a:moveTo>
                <a:lnTo>
                  <a:pt x="10378679" y="0"/>
                </a:lnTo>
                <a:cubicBezTo>
                  <a:pt x="11142521" y="0"/>
                  <a:pt x="11713341" y="701227"/>
                  <a:pt x="11559912" y="1448653"/>
                </a:cubicBezTo>
                <a:lnTo>
                  <a:pt x="9042369" y="13714350"/>
                </a:lnTo>
                <a:lnTo>
                  <a:pt x="0" y="13714350"/>
                </a:lnTo>
                <a:close/>
              </a:path>
            </a:pathLst>
          </a:cu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bg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2" name="Title 1"/>
          <p:cNvSpPr>
            <a:spLocks noGrp="1"/>
          </p:cNvSpPr>
          <p:nvPr>
            <p:ph type="ctrTitle" hasCustomPrompt="1"/>
          </p:nvPr>
        </p:nvSpPr>
        <p:spPr>
          <a:xfrm>
            <a:off x="12715116" y="1457325"/>
            <a:ext cx="10153650" cy="5562601"/>
          </a:xfrm>
          <a:prstGeom prst="rect">
            <a:avLst/>
          </a:prstGeom>
        </p:spPr>
        <p:txBody>
          <a:bodyPr anchor="b"/>
          <a:lstStyle>
            <a:lvl1pPr algn="l">
              <a:defRPr sz="11999" b="1" i="1" cap="all" baseline="0">
                <a:solidFill>
                  <a:schemeClr val="bg1"/>
                </a:solidFill>
                <a:latin typeface="Sofia Sans Extra Condensed Extr" pitchFamily="2" charset="0"/>
              </a:defRPr>
            </a:lvl1pPr>
          </a:lstStyle>
          <a:p>
            <a:r>
              <a:rPr lang="nl-NL"/>
              <a:t>KLIK OM TITEL TE BEWERKEN</a:t>
            </a:r>
            <a:endParaRPr lang="en-US"/>
          </a:p>
        </p:txBody>
      </p:sp>
      <p:sp>
        <p:nvSpPr>
          <p:cNvPr id="3" name="Subtitle 2"/>
          <p:cNvSpPr>
            <a:spLocks noGrp="1"/>
          </p:cNvSpPr>
          <p:nvPr>
            <p:ph type="subTitle" idx="1" hasCustomPrompt="1"/>
          </p:nvPr>
        </p:nvSpPr>
        <p:spPr>
          <a:xfrm>
            <a:off x="12715116" y="7204076"/>
            <a:ext cx="10153651" cy="4981574"/>
          </a:xfrm>
          <a:prstGeom prst="rect">
            <a:avLst/>
          </a:prstGeom>
        </p:spPr>
        <p:txBody>
          <a:bodyPr/>
          <a:lstStyle>
            <a:lvl1pPr marL="0" indent="0" algn="l">
              <a:buNone/>
              <a:defRPr sz="4800">
                <a:solidFill>
                  <a:schemeClr val="bg1"/>
                </a:solidFill>
              </a:defRPr>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4" name="Tijdelijke aanduiding voor voettekst 4">
            <a:extLst>
              <a:ext uri="{FF2B5EF4-FFF2-40B4-BE49-F238E27FC236}">
                <a16:creationId xmlns:a16="http://schemas.microsoft.com/office/drawing/2014/main" id="{EE6C1A29-8A15-0DCB-64C4-AAF4DF44FF2F}"/>
              </a:ext>
            </a:extLst>
          </p:cNvPr>
          <p:cNvSpPr>
            <a:spLocks noGrp="1"/>
          </p:cNvSpPr>
          <p:nvPr>
            <p:ph type="ftr" sz="quarter" idx="3"/>
          </p:nvPr>
        </p:nvSpPr>
        <p:spPr>
          <a:xfrm>
            <a:off x="12715116" y="12653897"/>
            <a:ext cx="8773284"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DD1483B3-49B5-9411-4BBF-518DE89972D1}"/>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20C027C1-6031-F57A-1406-D13B985FAB55}"/>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408370333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lide met titelkader en avatile image links - wit">
    <p:spTree>
      <p:nvGrpSpPr>
        <p:cNvPr id="1" name=""/>
        <p:cNvGrpSpPr/>
        <p:nvPr/>
      </p:nvGrpSpPr>
      <p:grpSpPr>
        <a:xfrm>
          <a:off x="0" y="0"/>
          <a:ext cx="0" cy="0"/>
          <a:chOff x="0" y="0"/>
          <a:chExt cx="0" cy="0"/>
        </a:xfrm>
      </p:grpSpPr>
      <p:sp>
        <p:nvSpPr>
          <p:cNvPr id="7" name="Tijdelijke aanduiding voor afbeelding 6">
            <a:extLst>
              <a:ext uri="{FF2B5EF4-FFF2-40B4-BE49-F238E27FC236}">
                <a16:creationId xmlns:a16="http://schemas.microsoft.com/office/drawing/2014/main" id="{6EDE12C9-78D8-2A70-9C3A-B2E963896101}"/>
              </a:ext>
            </a:extLst>
          </p:cNvPr>
          <p:cNvSpPr>
            <a:spLocks noGrp="1"/>
          </p:cNvSpPr>
          <p:nvPr>
            <p:ph type="pic" sz="quarter" idx="10" hasCustomPrompt="1"/>
          </p:nvPr>
        </p:nvSpPr>
        <p:spPr>
          <a:xfrm>
            <a:off x="0" y="0"/>
            <a:ext cx="11584960" cy="13714350"/>
          </a:xfrm>
          <a:custGeom>
            <a:avLst/>
            <a:gdLst>
              <a:gd name="connsiteX0" fmla="*/ 0 w 11584960"/>
              <a:gd name="connsiteY0" fmla="*/ 0 h 13714350"/>
              <a:gd name="connsiteX1" fmla="*/ 10378679 w 11584960"/>
              <a:gd name="connsiteY1" fmla="*/ 0 h 13714350"/>
              <a:gd name="connsiteX2" fmla="*/ 11559912 w 11584960"/>
              <a:gd name="connsiteY2" fmla="*/ 1448653 h 13714350"/>
              <a:gd name="connsiteX3" fmla="*/ 9042369 w 11584960"/>
              <a:gd name="connsiteY3" fmla="*/ 13714350 h 13714350"/>
              <a:gd name="connsiteX4" fmla="*/ 0 w 11584960"/>
              <a:gd name="connsiteY4" fmla="*/ 13714350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4960" h="13714350">
                <a:moveTo>
                  <a:pt x="0" y="0"/>
                </a:moveTo>
                <a:lnTo>
                  <a:pt x="10378679" y="0"/>
                </a:lnTo>
                <a:cubicBezTo>
                  <a:pt x="11142521" y="0"/>
                  <a:pt x="11713341" y="701227"/>
                  <a:pt x="11559912" y="1448653"/>
                </a:cubicBezTo>
                <a:lnTo>
                  <a:pt x="9042369" y="13714350"/>
                </a:lnTo>
                <a:lnTo>
                  <a:pt x="0" y="13714350"/>
                </a:lnTo>
                <a:close/>
              </a:path>
            </a:pathLst>
          </a:cu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bg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3" name="Subtitle 2"/>
          <p:cNvSpPr>
            <a:spLocks noGrp="1"/>
          </p:cNvSpPr>
          <p:nvPr>
            <p:ph type="subTitle" idx="1" hasCustomPrompt="1"/>
          </p:nvPr>
        </p:nvSpPr>
        <p:spPr>
          <a:xfrm>
            <a:off x="12715117" y="4922078"/>
            <a:ext cx="10133772" cy="7263572"/>
          </a:xfrm>
          <a:prstGeom prst="rect">
            <a:avLst/>
          </a:prstGeom>
        </p:spPr>
        <p:txBody>
          <a:bodyPr>
            <a:normAutofit/>
          </a:bodyPr>
          <a:lstStyle>
            <a:lvl1pPr marL="0" indent="0" algn="l">
              <a:buNone/>
              <a:defRPr sz="40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16" name="Title Placeholder 1">
            <a:extLst>
              <a:ext uri="{FF2B5EF4-FFF2-40B4-BE49-F238E27FC236}">
                <a16:creationId xmlns:a16="http://schemas.microsoft.com/office/drawing/2014/main" id="{56FD70FD-04A5-AEFC-0638-BE197BB903D9}"/>
              </a:ext>
            </a:extLst>
          </p:cNvPr>
          <p:cNvSpPr>
            <a:spLocks noGrp="1"/>
          </p:cNvSpPr>
          <p:nvPr>
            <p:ph type="title" hasCustomPrompt="1"/>
          </p:nvPr>
        </p:nvSpPr>
        <p:spPr>
          <a:xfrm>
            <a:off x="12715116" y="3430266"/>
            <a:ext cx="10133772" cy="704412"/>
          </a:xfrm>
          <a:prstGeom prst="rect">
            <a:avLst/>
          </a:prstGeom>
        </p:spPr>
        <p:txBody>
          <a:bodyPr vert="horz" lIns="0" tIns="0" rIns="0" bIns="0" rtlCol="0" anchor="t">
            <a:normAutofit/>
          </a:bodyPr>
          <a:lstStyle>
            <a:lvl1pPr>
              <a:defRPr sz="8000" b="1" i="1">
                <a:latin typeface="Sofia Sans Extra Condensed Extr" pitchFamily="2" charset="0"/>
              </a:defRPr>
            </a:lvl1pPr>
          </a:lstStyle>
          <a:p>
            <a:r>
              <a:rPr lang="nl-NL"/>
              <a:t>Klik om ondertitel te bewerken</a:t>
            </a:r>
            <a:endParaRPr lang="en-US"/>
          </a:p>
        </p:txBody>
      </p:sp>
      <p:sp>
        <p:nvSpPr>
          <p:cNvPr id="27" name="Tijdelijke aanduiding voor tekst 26">
            <a:extLst>
              <a:ext uri="{FF2B5EF4-FFF2-40B4-BE49-F238E27FC236}">
                <a16:creationId xmlns:a16="http://schemas.microsoft.com/office/drawing/2014/main" id="{9CB47104-BE7E-1E86-3CB2-DB84FC680BC2}"/>
              </a:ext>
            </a:extLst>
          </p:cNvPr>
          <p:cNvSpPr>
            <a:spLocks noGrp="1"/>
          </p:cNvSpPr>
          <p:nvPr>
            <p:ph type="body" sz="quarter" idx="13" hasCustomPrompt="1"/>
          </p:nvPr>
        </p:nvSpPr>
        <p:spPr>
          <a:xfrm>
            <a:off x="12715116"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tx2"/>
          </a:solidFill>
        </p:spPr>
        <p:txBody>
          <a:bodyPr wrap="none" lIns="503999" tIns="360000" rIns="503999" bIns="288000" anchor="ctr" anchorCtr="0">
            <a:spAutoFit/>
          </a:bodyPr>
          <a:lstStyle>
            <a:lvl1pPr marL="0" indent="0" algn="l">
              <a:lnSpc>
                <a:spcPct val="70000"/>
              </a:lnSpc>
              <a:buNone/>
              <a:defRPr sz="4400" b="1" i="1" cap="all" baseline="0">
                <a:solidFill>
                  <a:schemeClr val="bg1"/>
                </a:solidFill>
                <a:latin typeface="Sofia Sans Extra Condensed Extr" pitchFamily="2" charset="0"/>
              </a:defRPr>
            </a:lvl1pPr>
          </a:lstStyle>
          <a:p>
            <a:pPr lvl="0"/>
            <a:r>
              <a:rPr lang="nl-NL"/>
              <a:t>KLIK OM TITEL TE BEWERKEN</a:t>
            </a:r>
          </a:p>
        </p:txBody>
      </p:sp>
      <p:sp>
        <p:nvSpPr>
          <p:cNvPr id="2" name="Tijdelijke aanduiding voor voettekst 4">
            <a:extLst>
              <a:ext uri="{FF2B5EF4-FFF2-40B4-BE49-F238E27FC236}">
                <a16:creationId xmlns:a16="http://schemas.microsoft.com/office/drawing/2014/main" id="{41796C7A-B81B-F314-9D92-F919C3906F49}"/>
              </a:ext>
            </a:extLst>
          </p:cNvPr>
          <p:cNvSpPr>
            <a:spLocks noGrp="1"/>
          </p:cNvSpPr>
          <p:nvPr>
            <p:ph type="ftr" sz="quarter" idx="3"/>
          </p:nvPr>
        </p:nvSpPr>
        <p:spPr>
          <a:xfrm>
            <a:off x="12715116" y="12653897"/>
            <a:ext cx="8574501"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5" name="Slide Number Placeholder 5">
            <a:extLst>
              <a:ext uri="{FF2B5EF4-FFF2-40B4-BE49-F238E27FC236}">
                <a16:creationId xmlns:a16="http://schemas.microsoft.com/office/drawing/2014/main" id="{4CAF06E7-A738-B3E7-6D9F-4A3763A69E7E}"/>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8" name="Tijdelijke aanduiding voor datum 3">
            <a:extLst>
              <a:ext uri="{FF2B5EF4-FFF2-40B4-BE49-F238E27FC236}">
                <a16:creationId xmlns:a16="http://schemas.microsoft.com/office/drawing/2014/main" id="{71A2103C-4622-C516-F020-3AFB0022D68C}"/>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2839864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slide met ingevulde foto - wit">
    <p:bg>
      <p:bgPr>
        <a:solidFill>
          <a:schemeClr val="tx1">
            <a:lumMod val="65000"/>
          </a:schemeClr>
        </a:solidFill>
        <a:effectLst/>
      </p:bgPr>
    </p:bg>
    <p:spTree>
      <p:nvGrpSpPr>
        <p:cNvPr id="1" name=""/>
        <p:cNvGrpSpPr/>
        <p:nvPr/>
      </p:nvGrpSpPr>
      <p:grpSpPr>
        <a:xfrm>
          <a:off x="0" y="0"/>
          <a:ext cx="0" cy="0"/>
          <a:chOff x="0" y="0"/>
          <a:chExt cx="0" cy="0"/>
        </a:xfrm>
      </p:grpSpPr>
      <p:pic>
        <p:nvPicPr>
          <p:cNvPr id="3" name="Afbeelding 2" descr="Twee studenten zittend naast elkaar met opengeklapte laptop voor zich luisteren aandachtig naar een ander persoon buiten beeld.">
            <a:extLst>
              <a:ext uri="{FF2B5EF4-FFF2-40B4-BE49-F238E27FC236}">
                <a16:creationId xmlns:a16="http://schemas.microsoft.com/office/drawing/2014/main" id="{B698831B-65ED-62A3-9DB1-669B35FF339F}"/>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72"/>
          <a:stretch/>
        </p:blipFill>
        <p:spPr>
          <a:xfrm>
            <a:off x="-1" y="0"/>
            <a:ext cx="24382413" cy="13714350"/>
          </a:xfrm>
          <a:prstGeom prst="rect">
            <a:avLst/>
          </a:prstGeom>
        </p:spPr>
      </p:pic>
      <p:sp>
        <p:nvSpPr>
          <p:cNvPr id="4" name="Titel 3">
            <a:extLst>
              <a:ext uri="{FF2B5EF4-FFF2-40B4-BE49-F238E27FC236}">
                <a16:creationId xmlns:a16="http://schemas.microsoft.com/office/drawing/2014/main" id="{51C8F387-D351-6910-83C4-3134CE5D7569}"/>
              </a:ext>
            </a:extLst>
          </p:cNvPr>
          <p:cNvSpPr>
            <a:spLocks noGrp="1"/>
          </p:cNvSpPr>
          <p:nvPr>
            <p:ph type="title" hasCustomPrompt="1"/>
          </p:nvPr>
        </p:nvSpPr>
        <p:spPr>
          <a:xfrm>
            <a:off x="0" y="10007600"/>
            <a:ext cx="17879628" cy="3708400"/>
          </a:xfrm>
          <a:custGeom>
            <a:avLst/>
            <a:gdLst>
              <a:gd name="connsiteX0" fmla="*/ 0 w 17879628"/>
              <a:gd name="connsiteY0" fmla="*/ 0 h 3708400"/>
              <a:gd name="connsiteX1" fmla="*/ 3103731 w 17879628"/>
              <a:gd name="connsiteY1" fmla="*/ 0 h 3708400"/>
              <a:gd name="connsiteX2" fmla="*/ 5726840 w 17879628"/>
              <a:gd name="connsiteY2" fmla="*/ 0 h 3708400"/>
              <a:gd name="connsiteX3" fmla="*/ 16553652 w 17879628"/>
              <a:gd name="connsiteY3" fmla="*/ 0 h 3708400"/>
              <a:gd name="connsiteX4" fmla="*/ 17852206 w 17879628"/>
              <a:gd name="connsiteY4" fmla="*/ 1592177 h 3708400"/>
              <a:gd name="connsiteX5" fmla="*/ 17417740 w 17879628"/>
              <a:gd name="connsiteY5" fmla="*/ 3708400 h 3708400"/>
              <a:gd name="connsiteX6" fmla="*/ 5726840 w 17879628"/>
              <a:gd name="connsiteY6" fmla="*/ 3708400 h 3708400"/>
              <a:gd name="connsiteX7" fmla="*/ 2342385 w 17879628"/>
              <a:gd name="connsiteY7" fmla="*/ 3708400 h 3708400"/>
              <a:gd name="connsiteX8" fmla="*/ 0 w 17879628"/>
              <a:gd name="connsiteY8" fmla="*/ 3708400 h 370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79628" h="3708400">
                <a:moveTo>
                  <a:pt x="0" y="0"/>
                </a:moveTo>
                <a:lnTo>
                  <a:pt x="3103731" y="0"/>
                </a:lnTo>
                <a:lnTo>
                  <a:pt x="5726840" y="0"/>
                </a:lnTo>
                <a:lnTo>
                  <a:pt x="16553652" y="0"/>
                </a:lnTo>
                <a:cubicBezTo>
                  <a:pt x="17392736" y="0"/>
                  <a:pt x="18020514" y="770289"/>
                  <a:pt x="17852206" y="1592177"/>
                </a:cubicBezTo>
                <a:lnTo>
                  <a:pt x="17417740" y="3708400"/>
                </a:lnTo>
                <a:lnTo>
                  <a:pt x="5726840" y="3708400"/>
                </a:lnTo>
                <a:lnTo>
                  <a:pt x="2342385" y="3708400"/>
                </a:lnTo>
                <a:lnTo>
                  <a:pt x="0" y="3708400"/>
                </a:lnTo>
                <a:close/>
              </a:path>
            </a:pathLst>
          </a:custGeom>
          <a:solidFill>
            <a:schemeClr val="tx1"/>
          </a:solidFill>
        </p:spPr>
        <p:txBody>
          <a:bodyPr vert="horz" wrap="square" lIns="1548000" tIns="0" rIns="0" bIns="1044000" rtlCol="0" anchor="b">
            <a:normAutofit/>
          </a:bodyPr>
          <a:lstStyle>
            <a:lvl1pPr>
              <a:defRPr sz="12000" b="1" i="1" cap="all" baseline="0">
                <a:solidFill>
                  <a:schemeClr val="bg2"/>
                </a:solidFill>
                <a:latin typeface="Sofia Sans Extra Condensed Extr" pitchFamily="2" charset="0"/>
              </a:defRPr>
            </a:lvl1pPr>
          </a:lstStyle>
          <a:p>
            <a:r>
              <a:rPr lang="nl-NL"/>
              <a:t>KLIK OM TEKST TE BEWERKEN</a:t>
            </a:r>
            <a:endParaRPr lang="en-US"/>
          </a:p>
        </p:txBody>
      </p:sp>
      <p:sp>
        <p:nvSpPr>
          <p:cNvPr id="5" name="Tijdelijke aanduiding voor tekst 25">
            <a:extLst>
              <a:ext uri="{FF2B5EF4-FFF2-40B4-BE49-F238E27FC236}">
                <a16:creationId xmlns:a16="http://schemas.microsoft.com/office/drawing/2014/main" id="{ACA63A15-2518-D726-645B-BB50709A3929}"/>
              </a:ext>
            </a:extLst>
          </p:cNvPr>
          <p:cNvSpPr>
            <a:spLocks noGrp="1"/>
          </p:cNvSpPr>
          <p:nvPr>
            <p:ph type="body" sz="quarter" idx="14" hasCustomPrompt="1"/>
          </p:nvPr>
        </p:nvSpPr>
        <p:spPr>
          <a:xfrm>
            <a:off x="21873612" y="12654660"/>
            <a:ext cx="2526386" cy="1059689"/>
          </a:xfrm>
          <a:prstGeom prst="rect">
            <a:avLst/>
          </a:prstGeom>
          <a:blipFill>
            <a:blip r:embed="rId3" cstate="email">
              <a:extLst>
                <a:ext uri="{28A0092B-C50C-407E-A947-70E740481C1C}">
                  <a14:useLocalDpi xmlns:a14="http://schemas.microsoft.com/office/drawing/2010/main"/>
                </a:ext>
              </a:extLst>
            </a:blip>
            <a:stretch>
              <a:fillRect/>
            </a:stretch>
          </a:blipFill>
        </p:spPr>
        <p:txBody>
          <a:bodyPr/>
          <a:lstStyle>
            <a:lvl1pPr>
              <a:defRPr>
                <a:noFill/>
              </a:defRPr>
            </a:lvl1pPr>
          </a:lstStyle>
          <a:p>
            <a:pPr lvl="0"/>
            <a:r>
              <a:rPr lang="nl-NL"/>
              <a:t> </a:t>
            </a:r>
          </a:p>
        </p:txBody>
      </p:sp>
    </p:spTree>
    <p:extLst>
      <p:ext uri="{BB962C8B-B14F-4D97-AF65-F5344CB8AC3E}">
        <p14:creationId xmlns:p14="http://schemas.microsoft.com/office/powerpoint/2010/main" val="158709617"/>
      </p:ext>
    </p:extLst>
  </p:cSld>
  <p:clrMapOvr>
    <a:overrideClrMapping bg1="dk1" tx1="lt1" bg2="dk2" tx2="lt2" accent1="accent1" accent2="accent2" accent3="accent3" accent4="accent4" accent5="accent5" accent6="accent6" hlink="hlink" folHlink="folHlink"/>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lide met titelkader en ingevulde avatile image links versie 1 - wit">
    <p:spTree>
      <p:nvGrpSpPr>
        <p:cNvPr id="1" name=""/>
        <p:cNvGrpSpPr/>
        <p:nvPr/>
      </p:nvGrpSpPr>
      <p:grpSpPr>
        <a:xfrm>
          <a:off x="0" y="0"/>
          <a:ext cx="0" cy="0"/>
          <a:chOff x="0" y="0"/>
          <a:chExt cx="0" cy="0"/>
        </a:xfrm>
      </p:grpSpPr>
      <p:pic>
        <p:nvPicPr>
          <p:cNvPr id="4" name="Tijdelijke aanduiding voor afbeelding 9" descr="Twee mannelijke studenten zittend op een bankje aan het studeren met laptop voor zich op een tafel.">
            <a:extLst>
              <a:ext uri="{FF2B5EF4-FFF2-40B4-BE49-F238E27FC236}">
                <a16:creationId xmlns:a16="http://schemas.microsoft.com/office/drawing/2014/main" id="{7524C166-527B-EA3A-37AA-4E281D7410B3}"/>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1584960" cy="13714350"/>
          </a:xfrm>
          <a:custGeom>
            <a:avLst/>
            <a:gdLst>
              <a:gd name="connsiteX0" fmla="*/ 0 w 11584960"/>
              <a:gd name="connsiteY0" fmla="*/ 0 h 13714350"/>
              <a:gd name="connsiteX1" fmla="*/ 10378679 w 11584960"/>
              <a:gd name="connsiteY1" fmla="*/ 0 h 13714350"/>
              <a:gd name="connsiteX2" fmla="*/ 11559912 w 11584960"/>
              <a:gd name="connsiteY2" fmla="*/ 1448653 h 13714350"/>
              <a:gd name="connsiteX3" fmla="*/ 9042369 w 11584960"/>
              <a:gd name="connsiteY3" fmla="*/ 13714350 h 13714350"/>
              <a:gd name="connsiteX4" fmla="*/ 0 w 11584960"/>
              <a:gd name="connsiteY4" fmla="*/ 13714350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4960" h="13714350">
                <a:moveTo>
                  <a:pt x="0" y="0"/>
                </a:moveTo>
                <a:lnTo>
                  <a:pt x="10378679" y="0"/>
                </a:lnTo>
                <a:cubicBezTo>
                  <a:pt x="11142521" y="0"/>
                  <a:pt x="11713341" y="701227"/>
                  <a:pt x="11559912" y="1448653"/>
                </a:cubicBezTo>
                <a:lnTo>
                  <a:pt x="9042369" y="13714350"/>
                </a:lnTo>
                <a:lnTo>
                  <a:pt x="0" y="13714350"/>
                </a:lnTo>
                <a:close/>
              </a:path>
            </a:pathLst>
          </a:custGeom>
        </p:spPr>
      </p:pic>
      <p:sp>
        <p:nvSpPr>
          <p:cNvPr id="3" name="Subtitle 2"/>
          <p:cNvSpPr>
            <a:spLocks noGrp="1"/>
          </p:cNvSpPr>
          <p:nvPr>
            <p:ph type="subTitle" idx="1" hasCustomPrompt="1"/>
          </p:nvPr>
        </p:nvSpPr>
        <p:spPr>
          <a:xfrm>
            <a:off x="12715117" y="4922078"/>
            <a:ext cx="10133772" cy="7263572"/>
          </a:xfrm>
          <a:prstGeom prst="rect">
            <a:avLst/>
          </a:prstGeom>
        </p:spPr>
        <p:txBody>
          <a:bodyPr>
            <a:normAutofit/>
          </a:bodyPr>
          <a:lstStyle>
            <a:lvl1pPr marL="0" indent="0" algn="l">
              <a:buNone/>
              <a:defRPr sz="40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16" name="Title Placeholder 1">
            <a:extLst>
              <a:ext uri="{FF2B5EF4-FFF2-40B4-BE49-F238E27FC236}">
                <a16:creationId xmlns:a16="http://schemas.microsoft.com/office/drawing/2014/main" id="{56FD70FD-04A5-AEFC-0638-BE197BB903D9}"/>
              </a:ext>
            </a:extLst>
          </p:cNvPr>
          <p:cNvSpPr>
            <a:spLocks noGrp="1"/>
          </p:cNvSpPr>
          <p:nvPr>
            <p:ph type="title" hasCustomPrompt="1"/>
          </p:nvPr>
        </p:nvSpPr>
        <p:spPr>
          <a:xfrm>
            <a:off x="12715116" y="3430266"/>
            <a:ext cx="10133772" cy="704412"/>
          </a:xfrm>
          <a:prstGeom prst="rect">
            <a:avLst/>
          </a:prstGeom>
        </p:spPr>
        <p:txBody>
          <a:bodyPr vert="horz" lIns="0" tIns="0" rIns="0" bIns="0" rtlCol="0" anchor="t">
            <a:normAutofit/>
          </a:bodyPr>
          <a:lstStyle>
            <a:lvl1pPr>
              <a:defRPr sz="8000" b="1" i="1">
                <a:latin typeface="Sofia Sans Extra Condensed Extr" pitchFamily="2" charset="0"/>
              </a:defRPr>
            </a:lvl1pPr>
          </a:lstStyle>
          <a:p>
            <a:r>
              <a:rPr lang="nl-NL"/>
              <a:t>Klik om ondertitel te bewerken</a:t>
            </a:r>
            <a:endParaRPr lang="en-US"/>
          </a:p>
        </p:txBody>
      </p:sp>
      <p:sp>
        <p:nvSpPr>
          <p:cNvPr id="27" name="Tijdelijke aanduiding voor tekst 26">
            <a:extLst>
              <a:ext uri="{FF2B5EF4-FFF2-40B4-BE49-F238E27FC236}">
                <a16:creationId xmlns:a16="http://schemas.microsoft.com/office/drawing/2014/main" id="{9CB47104-BE7E-1E86-3CB2-DB84FC680BC2}"/>
              </a:ext>
            </a:extLst>
          </p:cNvPr>
          <p:cNvSpPr>
            <a:spLocks noGrp="1"/>
          </p:cNvSpPr>
          <p:nvPr>
            <p:ph type="body" sz="quarter" idx="13" hasCustomPrompt="1"/>
          </p:nvPr>
        </p:nvSpPr>
        <p:spPr>
          <a:xfrm>
            <a:off x="12715116"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tx2"/>
          </a:solidFill>
        </p:spPr>
        <p:txBody>
          <a:bodyPr wrap="none" lIns="503999" tIns="360000" rIns="503999" bIns="288000" anchor="ctr" anchorCtr="0">
            <a:spAutoFit/>
          </a:bodyPr>
          <a:lstStyle>
            <a:lvl1pPr marL="0" indent="0" algn="l">
              <a:lnSpc>
                <a:spcPct val="70000"/>
              </a:lnSpc>
              <a:buNone/>
              <a:defRPr sz="4400" b="1" i="1" cap="all" baseline="0">
                <a:solidFill>
                  <a:schemeClr val="bg1"/>
                </a:solidFill>
                <a:latin typeface="Sofia Sans Extra Condensed Extr" pitchFamily="2" charset="0"/>
              </a:defRPr>
            </a:lvl1pPr>
          </a:lstStyle>
          <a:p>
            <a:pPr lvl="0"/>
            <a:r>
              <a:rPr lang="nl-NL"/>
              <a:t>KLIK OM TITEL TE BEWERKEN</a:t>
            </a:r>
          </a:p>
        </p:txBody>
      </p:sp>
      <p:sp>
        <p:nvSpPr>
          <p:cNvPr id="2" name="Tijdelijke aanduiding voor voettekst 4">
            <a:extLst>
              <a:ext uri="{FF2B5EF4-FFF2-40B4-BE49-F238E27FC236}">
                <a16:creationId xmlns:a16="http://schemas.microsoft.com/office/drawing/2014/main" id="{41796C7A-B81B-F314-9D92-F919C3906F49}"/>
              </a:ext>
            </a:extLst>
          </p:cNvPr>
          <p:cNvSpPr>
            <a:spLocks noGrp="1"/>
          </p:cNvSpPr>
          <p:nvPr>
            <p:ph type="ftr" sz="quarter" idx="3"/>
          </p:nvPr>
        </p:nvSpPr>
        <p:spPr>
          <a:xfrm>
            <a:off x="12715116" y="12653897"/>
            <a:ext cx="8574501"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5" name="Slide Number Placeholder 5">
            <a:extLst>
              <a:ext uri="{FF2B5EF4-FFF2-40B4-BE49-F238E27FC236}">
                <a16:creationId xmlns:a16="http://schemas.microsoft.com/office/drawing/2014/main" id="{4CAF06E7-A738-B3E7-6D9F-4A3763A69E7E}"/>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8" name="Tijdelijke aanduiding voor datum 3">
            <a:extLst>
              <a:ext uri="{FF2B5EF4-FFF2-40B4-BE49-F238E27FC236}">
                <a16:creationId xmlns:a16="http://schemas.microsoft.com/office/drawing/2014/main" id="{71A2103C-4622-C516-F020-3AFB0022D68C}"/>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270890453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lide met titelkader en ingevulde avatile image links versie 2 - wit">
    <p:spTree>
      <p:nvGrpSpPr>
        <p:cNvPr id="1" name=""/>
        <p:cNvGrpSpPr/>
        <p:nvPr/>
      </p:nvGrpSpPr>
      <p:grpSpPr>
        <a:xfrm>
          <a:off x="0" y="0"/>
          <a:ext cx="0" cy="0"/>
          <a:chOff x="0" y="0"/>
          <a:chExt cx="0" cy="0"/>
        </a:xfrm>
      </p:grpSpPr>
      <p:pic>
        <p:nvPicPr>
          <p:cNvPr id="4" name="Afbeelding 3" descr="Twee vrouwelijke studenten kijken lachend over hun schouder naar de kijker terwijl ze voor een prikbord staan met stiften in de hand werkend aan een opdracht.">
            <a:extLst>
              <a:ext uri="{FF2B5EF4-FFF2-40B4-BE49-F238E27FC236}">
                <a16:creationId xmlns:a16="http://schemas.microsoft.com/office/drawing/2014/main" id="{FACD6623-A070-96CC-1132-C029D7F08B2E}"/>
              </a:ext>
            </a:extLst>
          </p:cNvPr>
          <p:cNvPicPr>
            <a:picLocks noChangeAspect="1"/>
          </p:cNvPicPr>
          <p:nvPr userDrawn="1"/>
        </p:nvPicPr>
        <p:blipFill>
          <a:blip r:embed="rId2"/>
          <a:stretch>
            <a:fillRect/>
          </a:stretch>
        </p:blipFill>
        <p:spPr>
          <a:xfrm>
            <a:off x="-77757" y="0"/>
            <a:ext cx="11682595" cy="13714350"/>
          </a:xfrm>
          <a:prstGeom prst="rect">
            <a:avLst/>
          </a:prstGeom>
        </p:spPr>
      </p:pic>
      <p:sp>
        <p:nvSpPr>
          <p:cNvPr id="3" name="Subtitle 2"/>
          <p:cNvSpPr>
            <a:spLocks noGrp="1"/>
          </p:cNvSpPr>
          <p:nvPr>
            <p:ph type="subTitle" idx="1" hasCustomPrompt="1"/>
          </p:nvPr>
        </p:nvSpPr>
        <p:spPr>
          <a:xfrm>
            <a:off x="12715117" y="4922078"/>
            <a:ext cx="10133772" cy="7263572"/>
          </a:xfrm>
          <a:prstGeom prst="rect">
            <a:avLst/>
          </a:prstGeom>
        </p:spPr>
        <p:txBody>
          <a:bodyPr>
            <a:normAutofit/>
          </a:bodyPr>
          <a:lstStyle>
            <a:lvl1pPr marL="0" indent="0" algn="l">
              <a:buNone/>
              <a:defRPr sz="40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16" name="Title Placeholder 1">
            <a:extLst>
              <a:ext uri="{FF2B5EF4-FFF2-40B4-BE49-F238E27FC236}">
                <a16:creationId xmlns:a16="http://schemas.microsoft.com/office/drawing/2014/main" id="{56FD70FD-04A5-AEFC-0638-BE197BB903D9}"/>
              </a:ext>
            </a:extLst>
          </p:cNvPr>
          <p:cNvSpPr>
            <a:spLocks noGrp="1"/>
          </p:cNvSpPr>
          <p:nvPr>
            <p:ph type="title" hasCustomPrompt="1"/>
          </p:nvPr>
        </p:nvSpPr>
        <p:spPr>
          <a:xfrm>
            <a:off x="12715116" y="3430266"/>
            <a:ext cx="10133772" cy="704412"/>
          </a:xfrm>
          <a:prstGeom prst="rect">
            <a:avLst/>
          </a:prstGeom>
        </p:spPr>
        <p:txBody>
          <a:bodyPr vert="horz" lIns="0" tIns="0" rIns="0" bIns="0" rtlCol="0" anchor="t">
            <a:normAutofit/>
          </a:bodyPr>
          <a:lstStyle>
            <a:lvl1pPr>
              <a:defRPr sz="8000" b="1" i="1">
                <a:latin typeface="Sofia Sans Extra Condensed Extr" pitchFamily="2" charset="0"/>
              </a:defRPr>
            </a:lvl1pPr>
          </a:lstStyle>
          <a:p>
            <a:r>
              <a:rPr lang="nl-NL"/>
              <a:t>Klik om ondertitel te bewerken</a:t>
            </a:r>
            <a:endParaRPr lang="en-US"/>
          </a:p>
        </p:txBody>
      </p:sp>
      <p:sp>
        <p:nvSpPr>
          <p:cNvPr id="27" name="Tijdelijke aanduiding voor tekst 26">
            <a:extLst>
              <a:ext uri="{FF2B5EF4-FFF2-40B4-BE49-F238E27FC236}">
                <a16:creationId xmlns:a16="http://schemas.microsoft.com/office/drawing/2014/main" id="{9CB47104-BE7E-1E86-3CB2-DB84FC680BC2}"/>
              </a:ext>
            </a:extLst>
          </p:cNvPr>
          <p:cNvSpPr>
            <a:spLocks noGrp="1"/>
          </p:cNvSpPr>
          <p:nvPr>
            <p:ph type="body" sz="quarter" idx="13" hasCustomPrompt="1"/>
          </p:nvPr>
        </p:nvSpPr>
        <p:spPr>
          <a:xfrm>
            <a:off x="12715116"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tx2"/>
          </a:solidFill>
        </p:spPr>
        <p:txBody>
          <a:bodyPr wrap="none" lIns="503999" tIns="360000" rIns="503999" bIns="288000" anchor="ctr" anchorCtr="0">
            <a:spAutoFit/>
          </a:bodyPr>
          <a:lstStyle>
            <a:lvl1pPr marL="0" indent="0" algn="l">
              <a:lnSpc>
                <a:spcPct val="70000"/>
              </a:lnSpc>
              <a:buNone/>
              <a:defRPr sz="4400" b="1" i="1" cap="all" baseline="0">
                <a:solidFill>
                  <a:schemeClr val="bg1"/>
                </a:solidFill>
                <a:latin typeface="Sofia Sans Extra Condensed Extr" pitchFamily="2" charset="0"/>
              </a:defRPr>
            </a:lvl1pPr>
          </a:lstStyle>
          <a:p>
            <a:pPr lvl="0"/>
            <a:r>
              <a:rPr lang="nl-NL"/>
              <a:t>KLIK OM TITEL TE BEWERKEN</a:t>
            </a:r>
          </a:p>
        </p:txBody>
      </p:sp>
      <p:sp>
        <p:nvSpPr>
          <p:cNvPr id="2" name="Tijdelijke aanduiding voor voettekst 4">
            <a:extLst>
              <a:ext uri="{FF2B5EF4-FFF2-40B4-BE49-F238E27FC236}">
                <a16:creationId xmlns:a16="http://schemas.microsoft.com/office/drawing/2014/main" id="{0AB99DF2-4729-9F9F-6DD5-DB7C9C40E60A}"/>
              </a:ext>
            </a:extLst>
          </p:cNvPr>
          <p:cNvSpPr>
            <a:spLocks noGrp="1"/>
          </p:cNvSpPr>
          <p:nvPr>
            <p:ph type="ftr" sz="quarter" idx="3"/>
          </p:nvPr>
        </p:nvSpPr>
        <p:spPr>
          <a:xfrm>
            <a:off x="12715116" y="12653897"/>
            <a:ext cx="8713649"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699366FA-25CF-714E-D1C7-30A463BBF43A}"/>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8" name="Tijdelijke aanduiding voor datum 3">
            <a:extLst>
              <a:ext uri="{FF2B5EF4-FFF2-40B4-BE49-F238E27FC236}">
                <a16:creationId xmlns:a16="http://schemas.microsoft.com/office/drawing/2014/main" id="{949DF07B-9A0C-B919-7DF8-BDC342EA6B28}"/>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336744209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lide met titelkader en avatile image links - rechts">
    <p:bg>
      <p:bgPr>
        <a:solidFill>
          <a:schemeClr val="accent1"/>
        </a:solidFill>
        <a:effectLst/>
      </p:bgPr>
    </p:bg>
    <p:spTree>
      <p:nvGrpSpPr>
        <p:cNvPr id="1" name=""/>
        <p:cNvGrpSpPr/>
        <p:nvPr/>
      </p:nvGrpSpPr>
      <p:grpSpPr>
        <a:xfrm>
          <a:off x="0" y="0"/>
          <a:ext cx="0" cy="0"/>
          <a:chOff x="0" y="0"/>
          <a:chExt cx="0" cy="0"/>
        </a:xfrm>
      </p:grpSpPr>
      <p:sp>
        <p:nvSpPr>
          <p:cNvPr id="7" name="Tijdelijke aanduiding voor afbeelding 6">
            <a:extLst>
              <a:ext uri="{FF2B5EF4-FFF2-40B4-BE49-F238E27FC236}">
                <a16:creationId xmlns:a16="http://schemas.microsoft.com/office/drawing/2014/main" id="{6EDE12C9-78D8-2A70-9C3A-B2E963896101}"/>
              </a:ext>
            </a:extLst>
          </p:cNvPr>
          <p:cNvSpPr>
            <a:spLocks noGrp="1"/>
          </p:cNvSpPr>
          <p:nvPr>
            <p:ph type="pic" sz="quarter" idx="10" hasCustomPrompt="1"/>
          </p:nvPr>
        </p:nvSpPr>
        <p:spPr>
          <a:xfrm>
            <a:off x="0" y="0"/>
            <a:ext cx="11584960" cy="13714350"/>
          </a:xfrm>
          <a:custGeom>
            <a:avLst/>
            <a:gdLst>
              <a:gd name="connsiteX0" fmla="*/ 0 w 11584960"/>
              <a:gd name="connsiteY0" fmla="*/ 0 h 13714350"/>
              <a:gd name="connsiteX1" fmla="*/ 10378679 w 11584960"/>
              <a:gd name="connsiteY1" fmla="*/ 0 h 13714350"/>
              <a:gd name="connsiteX2" fmla="*/ 11559912 w 11584960"/>
              <a:gd name="connsiteY2" fmla="*/ 1448653 h 13714350"/>
              <a:gd name="connsiteX3" fmla="*/ 9042369 w 11584960"/>
              <a:gd name="connsiteY3" fmla="*/ 13714350 h 13714350"/>
              <a:gd name="connsiteX4" fmla="*/ 0 w 11584960"/>
              <a:gd name="connsiteY4" fmla="*/ 13714350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84960" h="13714350">
                <a:moveTo>
                  <a:pt x="0" y="0"/>
                </a:moveTo>
                <a:lnTo>
                  <a:pt x="10378679" y="0"/>
                </a:lnTo>
                <a:cubicBezTo>
                  <a:pt x="11142521" y="0"/>
                  <a:pt x="11713341" y="701227"/>
                  <a:pt x="11559912" y="1448653"/>
                </a:cubicBezTo>
                <a:lnTo>
                  <a:pt x="9042369" y="13714350"/>
                </a:lnTo>
                <a:lnTo>
                  <a:pt x="0" y="13714350"/>
                </a:lnTo>
                <a:close/>
              </a:path>
            </a:pathLst>
          </a:cu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bg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3" name="Subtitle 2"/>
          <p:cNvSpPr>
            <a:spLocks noGrp="1"/>
          </p:cNvSpPr>
          <p:nvPr>
            <p:ph type="subTitle" idx="1" hasCustomPrompt="1"/>
          </p:nvPr>
        </p:nvSpPr>
        <p:spPr>
          <a:xfrm>
            <a:off x="12715117" y="4922078"/>
            <a:ext cx="10133772" cy="7263572"/>
          </a:xfrm>
          <a:prstGeom prst="rect">
            <a:avLst/>
          </a:prstGeom>
        </p:spPr>
        <p:txBody>
          <a:bodyPr>
            <a:normAutofit/>
          </a:bodyPr>
          <a:lstStyle>
            <a:lvl1pPr marL="0" indent="0" algn="l">
              <a:buNone/>
              <a:defRPr sz="4000">
                <a:solidFill>
                  <a:schemeClr val="bg1"/>
                </a:solidFill>
              </a:defRPr>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16" name="Title Placeholder 1">
            <a:extLst>
              <a:ext uri="{FF2B5EF4-FFF2-40B4-BE49-F238E27FC236}">
                <a16:creationId xmlns:a16="http://schemas.microsoft.com/office/drawing/2014/main" id="{56FD70FD-04A5-AEFC-0638-BE197BB903D9}"/>
              </a:ext>
            </a:extLst>
          </p:cNvPr>
          <p:cNvSpPr>
            <a:spLocks noGrp="1"/>
          </p:cNvSpPr>
          <p:nvPr>
            <p:ph type="title" hasCustomPrompt="1"/>
          </p:nvPr>
        </p:nvSpPr>
        <p:spPr>
          <a:xfrm>
            <a:off x="12715116" y="3430266"/>
            <a:ext cx="10133772" cy="704412"/>
          </a:xfrm>
          <a:prstGeom prst="rect">
            <a:avLst/>
          </a:prstGeom>
        </p:spPr>
        <p:txBody>
          <a:bodyPr vert="horz" lIns="0" tIns="0" rIns="0" bIns="0" rtlCol="0" anchor="t">
            <a:normAutofit/>
          </a:bodyPr>
          <a:lstStyle>
            <a:lvl1pPr>
              <a:defRPr sz="8000" b="1" i="1">
                <a:solidFill>
                  <a:schemeClr val="bg1"/>
                </a:solidFill>
                <a:latin typeface="Sofia Sans Extra Condensed Extr" pitchFamily="2" charset="0"/>
              </a:defRPr>
            </a:lvl1pPr>
          </a:lstStyle>
          <a:p>
            <a:r>
              <a:rPr lang="nl-NL"/>
              <a:t>Klik om ondertitel te bewerken</a:t>
            </a:r>
            <a:endParaRPr lang="en-US"/>
          </a:p>
        </p:txBody>
      </p:sp>
      <p:sp>
        <p:nvSpPr>
          <p:cNvPr id="27" name="Tijdelijke aanduiding voor tekst 26">
            <a:extLst>
              <a:ext uri="{FF2B5EF4-FFF2-40B4-BE49-F238E27FC236}">
                <a16:creationId xmlns:a16="http://schemas.microsoft.com/office/drawing/2014/main" id="{9CB47104-BE7E-1E86-3CB2-DB84FC680BC2}"/>
              </a:ext>
            </a:extLst>
          </p:cNvPr>
          <p:cNvSpPr>
            <a:spLocks noGrp="1"/>
          </p:cNvSpPr>
          <p:nvPr>
            <p:ph type="body" sz="quarter" idx="13" hasCustomPrompt="1"/>
          </p:nvPr>
        </p:nvSpPr>
        <p:spPr>
          <a:xfrm>
            <a:off x="12715116"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bg1"/>
          </a:solidFill>
        </p:spPr>
        <p:txBody>
          <a:bodyPr wrap="none" lIns="503999" tIns="360000" rIns="503999" bIns="288000" anchor="ctr" anchorCtr="0">
            <a:spAutoFit/>
          </a:bodyPr>
          <a:lstStyle>
            <a:lvl1pPr marL="0" indent="0" algn="l">
              <a:lnSpc>
                <a:spcPct val="70000"/>
              </a:lnSpc>
              <a:buNone/>
              <a:defRPr sz="4400" b="1" i="1" cap="all" baseline="0">
                <a:solidFill>
                  <a:schemeClr val="tx1"/>
                </a:solidFill>
                <a:latin typeface="Sofia Sans Extra Condensed Extr" pitchFamily="2" charset="0"/>
              </a:defRPr>
            </a:lvl1pPr>
          </a:lstStyle>
          <a:p>
            <a:pPr lvl="0"/>
            <a:r>
              <a:rPr lang="nl-NL"/>
              <a:t>KLIK OM TITEL TE BEWERKEN</a:t>
            </a:r>
          </a:p>
        </p:txBody>
      </p:sp>
      <p:sp>
        <p:nvSpPr>
          <p:cNvPr id="2" name="Tijdelijke aanduiding voor voettekst 4">
            <a:extLst>
              <a:ext uri="{FF2B5EF4-FFF2-40B4-BE49-F238E27FC236}">
                <a16:creationId xmlns:a16="http://schemas.microsoft.com/office/drawing/2014/main" id="{524F7505-1EFD-5A28-6860-07491D573248}"/>
              </a:ext>
            </a:extLst>
          </p:cNvPr>
          <p:cNvSpPr>
            <a:spLocks noGrp="1"/>
          </p:cNvSpPr>
          <p:nvPr>
            <p:ph type="ftr" sz="quarter" idx="3"/>
          </p:nvPr>
        </p:nvSpPr>
        <p:spPr>
          <a:xfrm>
            <a:off x="12715116" y="12653897"/>
            <a:ext cx="8813041"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
        <p:nvSpPr>
          <p:cNvPr id="4" name="Slide Number Placeholder 5">
            <a:extLst>
              <a:ext uri="{FF2B5EF4-FFF2-40B4-BE49-F238E27FC236}">
                <a16:creationId xmlns:a16="http://schemas.microsoft.com/office/drawing/2014/main" id="{6C713419-04CD-B856-C255-6EA96BBDEFB3}"/>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5" name="Tijdelijke aanduiding voor datum 3">
            <a:extLst>
              <a:ext uri="{FF2B5EF4-FFF2-40B4-BE49-F238E27FC236}">
                <a16:creationId xmlns:a16="http://schemas.microsoft.com/office/drawing/2014/main" id="{50513784-9828-5F1B-6A9E-905C98D6F6CB}"/>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153125316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lide met titelkader en ingevulde avatile image links - rood">
    <p:bg>
      <p:bgPr>
        <a:solidFill>
          <a:schemeClr val="accent1"/>
        </a:solidFill>
        <a:effectLst/>
      </p:bgPr>
    </p:bg>
    <p:spTree>
      <p:nvGrpSpPr>
        <p:cNvPr id="1" name=""/>
        <p:cNvGrpSpPr/>
        <p:nvPr/>
      </p:nvGrpSpPr>
      <p:grpSpPr>
        <a:xfrm>
          <a:off x="0" y="0"/>
          <a:ext cx="0" cy="0"/>
          <a:chOff x="0" y="0"/>
          <a:chExt cx="0" cy="0"/>
        </a:xfrm>
      </p:grpSpPr>
      <p:pic>
        <p:nvPicPr>
          <p:cNvPr id="4" name="Afbeelding 3" descr="Een student met een VR-headset op die een virtuele omgeving aan het verkennen is met naast haar een persoon die haar staand begeleidt en meekijkt op een scherm.">
            <a:extLst>
              <a:ext uri="{FF2B5EF4-FFF2-40B4-BE49-F238E27FC236}">
                <a16:creationId xmlns:a16="http://schemas.microsoft.com/office/drawing/2014/main" id="{B41BC4AE-9FD0-635F-FC97-7CC97DEF35DA}"/>
              </a:ext>
            </a:extLst>
          </p:cNvPr>
          <p:cNvPicPr>
            <a:picLocks noChangeAspect="1"/>
          </p:cNvPicPr>
          <p:nvPr userDrawn="1"/>
        </p:nvPicPr>
        <p:blipFill>
          <a:blip r:embed="rId2"/>
          <a:stretch>
            <a:fillRect/>
          </a:stretch>
        </p:blipFill>
        <p:spPr>
          <a:xfrm>
            <a:off x="-99041" y="0"/>
            <a:ext cx="11684001" cy="13716000"/>
          </a:xfrm>
          <a:prstGeom prst="rect">
            <a:avLst/>
          </a:prstGeom>
        </p:spPr>
      </p:pic>
      <p:sp>
        <p:nvSpPr>
          <p:cNvPr id="3" name="Subtitle 2"/>
          <p:cNvSpPr>
            <a:spLocks noGrp="1"/>
          </p:cNvSpPr>
          <p:nvPr>
            <p:ph type="subTitle" idx="1" hasCustomPrompt="1"/>
          </p:nvPr>
        </p:nvSpPr>
        <p:spPr>
          <a:xfrm>
            <a:off x="12715117" y="4922078"/>
            <a:ext cx="10133772" cy="7263572"/>
          </a:xfrm>
          <a:prstGeom prst="rect">
            <a:avLst/>
          </a:prstGeom>
        </p:spPr>
        <p:txBody>
          <a:bodyPr>
            <a:normAutofit/>
          </a:bodyPr>
          <a:lstStyle>
            <a:lvl1pPr marL="0" indent="0" algn="l">
              <a:buNone/>
              <a:defRPr sz="4000">
                <a:solidFill>
                  <a:schemeClr val="bg1"/>
                </a:solidFill>
              </a:defRPr>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pPr marL="0" marR="0" lvl="0" indent="0" algn="l" defTabSz="1828709" rtl="0" eaLnBrk="1" fontAlgn="auto" latinLnBrk="0" hangingPunct="1">
              <a:lnSpc>
                <a:spcPct val="90000"/>
              </a:lnSpc>
              <a:spcBef>
                <a:spcPts val="2000"/>
              </a:spcBef>
              <a:spcAft>
                <a:spcPts val="0"/>
              </a:spcAft>
              <a:buClrTx/>
              <a:buSzTx/>
              <a:buFont typeface="Arial" panose="020B0604020202020204" pitchFamily="34" charset="0"/>
              <a:buNone/>
              <a:tabLst/>
              <a:defRPr/>
            </a:pPr>
            <a:r>
              <a:rPr lang="nl-NL"/>
              <a:t>Klikken om de tekst te bewerken</a:t>
            </a:r>
            <a:endParaRPr lang="en-US"/>
          </a:p>
        </p:txBody>
      </p:sp>
      <p:sp>
        <p:nvSpPr>
          <p:cNvPr id="16" name="Title Placeholder 1">
            <a:extLst>
              <a:ext uri="{FF2B5EF4-FFF2-40B4-BE49-F238E27FC236}">
                <a16:creationId xmlns:a16="http://schemas.microsoft.com/office/drawing/2014/main" id="{56FD70FD-04A5-AEFC-0638-BE197BB903D9}"/>
              </a:ext>
            </a:extLst>
          </p:cNvPr>
          <p:cNvSpPr>
            <a:spLocks noGrp="1"/>
          </p:cNvSpPr>
          <p:nvPr>
            <p:ph type="title" hasCustomPrompt="1"/>
          </p:nvPr>
        </p:nvSpPr>
        <p:spPr>
          <a:xfrm>
            <a:off x="12715116" y="3430266"/>
            <a:ext cx="10133772" cy="704412"/>
          </a:xfrm>
          <a:prstGeom prst="rect">
            <a:avLst/>
          </a:prstGeom>
        </p:spPr>
        <p:txBody>
          <a:bodyPr vert="horz" lIns="0" tIns="0" rIns="0" bIns="0" rtlCol="0" anchor="t">
            <a:normAutofit/>
          </a:bodyPr>
          <a:lstStyle>
            <a:lvl1pPr>
              <a:defRPr sz="8000" b="1" i="1">
                <a:solidFill>
                  <a:schemeClr val="bg1"/>
                </a:solidFill>
                <a:latin typeface="Sofia Sans Extra Condensed Extr" pitchFamily="2" charset="0"/>
              </a:defRPr>
            </a:lvl1pPr>
          </a:lstStyle>
          <a:p>
            <a:r>
              <a:rPr lang="nl-NL"/>
              <a:t>Klik om ondertitel te bewerken</a:t>
            </a:r>
            <a:endParaRPr lang="en-US"/>
          </a:p>
        </p:txBody>
      </p:sp>
      <p:sp>
        <p:nvSpPr>
          <p:cNvPr id="27" name="Tijdelijke aanduiding voor tekst 26">
            <a:extLst>
              <a:ext uri="{FF2B5EF4-FFF2-40B4-BE49-F238E27FC236}">
                <a16:creationId xmlns:a16="http://schemas.microsoft.com/office/drawing/2014/main" id="{9CB47104-BE7E-1E86-3CB2-DB84FC680BC2}"/>
              </a:ext>
            </a:extLst>
          </p:cNvPr>
          <p:cNvSpPr>
            <a:spLocks noGrp="1"/>
          </p:cNvSpPr>
          <p:nvPr>
            <p:ph type="body" sz="quarter" idx="13" hasCustomPrompt="1"/>
          </p:nvPr>
        </p:nvSpPr>
        <p:spPr>
          <a:xfrm>
            <a:off x="12715116"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bg1"/>
          </a:solidFill>
        </p:spPr>
        <p:txBody>
          <a:bodyPr wrap="none" lIns="503999" tIns="360000" rIns="503999" bIns="288000" anchor="ctr" anchorCtr="0">
            <a:spAutoFit/>
          </a:bodyPr>
          <a:lstStyle>
            <a:lvl1pPr marL="0" indent="0" algn="l">
              <a:lnSpc>
                <a:spcPct val="70000"/>
              </a:lnSpc>
              <a:buNone/>
              <a:defRPr sz="4400" b="1" i="1" cap="all" baseline="0">
                <a:solidFill>
                  <a:schemeClr val="tx1"/>
                </a:solidFill>
                <a:latin typeface="Sofia Sans Extra Condensed Extr" pitchFamily="2" charset="0"/>
              </a:defRPr>
            </a:lvl1pPr>
          </a:lstStyle>
          <a:p>
            <a:pPr lvl="0"/>
            <a:r>
              <a:rPr lang="nl-NL"/>
              <a:t>KLIK OM TITEL TE BEWERKEN</a:t>
            </a:r>
          </a:p>
        </p:txBody>
      </p:sp>
      <p:sp>
        <p:nvSpPr>
          <p:cNvPr id="5" name="Slide Number Placeholder 5">
            <a:extLst>
              <a:ext uri="{FF2B5EF4-FFF2-40B4-BE49-F238E27FC236}">
                <a16:creationId xmlns:a16="http://schemas.microsoft.com/office/drawing/2014/main" id="{F6C74C58-69B5-85F5-B100-5F6B26179207}"/>
              </a:ext>
            </a:extLst>
          </p:cNvPr>
          <p:cNvSpPr>
            <a:spLocks noGrp="1"/>
          </p:cNvSpPr>
          <p:nvPr>
            <p:ph type="sldNum" sz="quarter" idx="12"/>
          </p:nvPr>
        </p:nvSpPr>
        <p:spPr>
          <a:xfrm>
            <a:off x="1533526" y="12656311"/>
            <a:ext cx="1309066" cy="803275"/>
          </a:xfrm>
          <a:prstGeom prst="rect">
            <a:avLst/>
          </a:prstGeom>
        </p:spPr>
        <p:txBody>
          <a:bodyPr/>
          <a:lstStyle>
            <a:lvl1pPr>
              <a:defRPr b="1" i="1">
                <a:solidFill>
                  <a:schemeClr val="bg1"/>
                </a:solidFill>
                <a:latin typeface="Sofia Sans Extra Condensed Extr" pitchFamily="2" charset="0"/>
              </a:defRPr>
            </a:lvl1pPr>
          </a:lstStyle>
          <a:p>
            <a:fld id="{C87093F9-3683-074B-83F5-9DC51951D3EE}" type="slidenum">
              <a:rPr lang="nl-NL" smtClean="0"/>
              <a:pPr/>
              <a:t>‹nr.›</a:t>
            </a:fld>
            <a:endParaRPr lang="nl-NL"/>
          </a:p>
        </p:txBody>
      </p:sp>
      <p:sp>
        <p:nvSpPr>
          <p:cNvPr id="7" name="Tijdelijke aanduiding voor datum 3">
            <a:extLst>
              <a:ext uri="{FF2B5EF4-FFF2-40B4-BE49-F238E27FC236}">
                <a16:creationId xmlns:a16="http://schemas.microsoft.com/office/drawing/2014/main" id="{B36CF153-FB98-8A47-931D-E85A89D9B2C2}"/>
              </a:ext>
            </a:extLst>
          </p:cNvPr>
          <p:cNvSpPr>
            <a:spLocks noGrp="1"/>
          </p:cNvSpPr>
          <p:nvPr>
            <p:ph type="dt" sz="half" idx="2"/>
          </p:nvPr>
        </p:nvSpPr>
        <p:spPr>
          <a:xfrm>
            <a:off x="3161740" y="12653896"/>
            <a:ext cx="2484279" cy="803275"/>
          </a:xfrm>
          <a:prstGeom prst="rect">
            <a:avLst/>
          </a:prstGeom>
        </p:spPr>
        <p:txBody>
          <a:bodyPr vert="horz" lIns="91440" tIns="45720" rIns="91440" bIns="45720" rtlCol="0" anchor="t"/>
          <a:lstStyle>
            <a:lvl1pPr algn="l">
              <a:defRPr sz="3200" b="1" i="1">
                <a:solidFill>
                  <a:schemeClr val="bg1"/>
                </a:solidFill>
                <a:latin typeface="Sofia Sans Extra Condensed Extr" pitchFamily="2" charset="0"/>
              </a:defRPr>
            </a:lvl1pPr>
          </a:lstStyle>
          <a:p>
            <a:endParaRPr lang="nl-NL"/>
          </a:p>
        </p:txBody>
      </p:sp>
      <p:sp>
        <p:nvSpPr>
          <p:cNvPr id="6" name="Tijdelijke aanduiding voor voettekst 4">
            <a:extLst>
              <a:ext uri="{FF2B5EF4-FFF2-40B4-BE49-F238E27FC236}">
                <a16:creationId xmlns:a16="http://schemas.microsoft.com/office/drawing/2014/main" id="{CEEE7D53-F685-E92A-B58A-95B5A58B15C9}"/>
              </a:ext>
            </a:extLst>
          </p:cNvPr>
          <p:cNvSpPr>
            <a:spLocks noGrp="1"/>
          </p:cNvSpPr>
          <p:nvPr>
            <p:ph type="ftr" sz="quarter" idx="3"/>
          </p:nvPr>
        </p:nvSpPr>
        <p:spPr>
          <a:xfrm>
            <a:off x="12715116" y="12653897"/>
            <a:ext cx="8813041"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163514635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lide met tekst en avatile image rechts - wit">
    <p:spTree>
      <p:nvGrpSpPr>
        <p:cNvPr id="1" name=""/>
        <p:cNvGrpSpPr/>
        <p:nvPr/>
      </p:nvGrpSpPr>
      <p:grpSpPr>
        <a:xfrm>
          <a:off x="0" y="0"/>
          <a:ext cx="0" cy="0"/>
          <a:chOff x="0" y="0"/>
          <a:chExt cx="0" cy="0"/>
        </a:xfrm>
      </p:grpSpPr>
      <p:sp>
        <p:nvSpPr>
          <p:cNvPr id="8" name="Tijdelijke aanduiding voor afbeelding 7">
            <a:extLst>
              <a:ext uri="{FF2B5EF4-FFF2-40B4-BE49-F238E27FC236}">
                <a16:creationId xmlns:a16="http://schemas.microsoft.com/office/drawing/2014/main" id="{6BFE245F-8ABD-F08E-A69F-DE09932826E6}"/>
              </a:ext>
            </a:extLst>
          </p:cNvPr>
          <p:cNvSpPr>
            <a:spLocks noGrp="1"/>
          </p:cNvSpPr>
          <p:nvPr>
            <p:ph type="pic" sz="quarter" idx="10" hasCustomPrompt="1"/>
          </p:nvPr>
        </p:nvSpPr>
        <p:spPr>
          <a:xfrm>
            <a:off x="12823807" y="0"/>
            <a:ext cx="11592125" cy="13714350"/>
          </a:xfrm>
          <a:custGeom>
            <a:avLst/>
            <a:gdLst>
              <a:gd name="connsiteX0" fmla="*/ 2545409 w 11592125"/>
              <a:gd name="connsiteY0" fmla="*/ 0 h 13714350"/>
              <a:gd name="connsiteX1" fmla="*/ 11592125 w 11592125"/>
              <a:gd name="connsiteY1" fmla="*/ 0 h 13714350"/>
              <a:gd name="connsiteX2" fmla="*/ 11592125 w 11592125"/>
              <a:gd name="connsiteY2" fmla="*/ 13714350 h 13714350"/>
              <a:gd name="connsiteX3" fmla="*/ 1208456 w 11592125"/>
              <a:gd name="connsiteY3" fmla="*/ 13714350 h 13714350"/>
              <a:gd name="connsiteX4" fmla="*/ 25005 w 11592125"/>
              <a:gd name="connsiteY4" fmla="*/ 12265698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92125" h="13714350">
                <a:moveTo>
                  <a:pt x="2545409" y="0"/>
                </a:moveTo>
                <a:lnTo>
                  <a:pt x="11592125" y="0"/>
                </a:lnTo>
                <a:lnTo>
                  <a:pt x="11592125" y="13714350"/>
                </a:lnTo>
                <a:lnTo>
                  <a:pt x="1208456" y="13714350"/>
                </a:lnTo>
                <a:cubicBezTo>
                  <a:pt x="444247" y="13714350"/>
                  <a:pt x="-128497" y="13014773"/>
                  <a:pt x="25005" y="12265698"/>
                </a:cubicBezTo>
                <a:close/>
              </a:path>
            </a:pathLst>
          </a:cu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bg1"/>
                </a:solidFill>
              </a:defRPr>
            </a:lvl1pPr>
          </a:lstStyle>
          <a:p>
            <a:r>
              <a:rPr lang="en-GB" err="1"/>
              <a:t>Afbeelding</a:t>
            </a:r>
            <a:r>
              <a:rPr lang="en-GB"/>
              <a:t> </a:t>
            </a:r>
            <a:r>
              <a:rPr lang="en-GB" err="1"/>
              <a:t>invoegen</a:t>
            </a:r>
            <a:endParaRPr lang="en-GB"/>
          </a:p>
        </p:txBody>
      </p:sp>
      <p:sp>
        <p:nvSpPr>
          <p:cNvPr id="2" name="Title 1"/>
          <p:cNvSpPr>
            <a:spLocks noGrp="1"/>
          </p:cNvSpPr>
          <p:nvPr>
            <p:ph type="ctrTitle" hasCustomPrompt="1"/>
          </p:nvPr>
        </p:nvSpPr>
        <p:spPr>
          <a:xfrm>
            <a:off x="1533525" y="1457325"/>
            <a:ext cx="10153650" cy="5562601"/>
          </a:xfrm>
          <a:prstGeom prst="rect">
            <a:avLst/>
          </a:prstGeom>
        </p:spPr>
        <p:txBody>
          <a:bodyPr anchor="b"/>
          <a:lstStyle>
            <a:lvl1pPr algn="l">
              <a:defRPr sz="11999" b="1" i="1" cap="all" baseline="0">
                <a:latin typeface="Sofia Sans Extra Condensed Extr" pitchFamily="2" charset="0"/>
              </a:defRPr>
            </a:lvl1pPr>
          </a:lstStyle>
          <a:p>
            <a:r>
              <a:rPr lang="nl-NL"/>
              <a:t>KLIK OM TITEL TE BEWERKEN</a:t>
            </a:r>
            <a:endParaRPr lang="en-US"/>
          </a:p>
        </p:txBody>
      </p:sp>
      <p:sp>
        <p:nvSpPr>
          <p:cNvPr id="3" name="Subtitle 2"/>
          <p:cNvSpPr>
            <a:spLocks noGrp="1"/>
          </p:cNvSpPr>
          <p:nvPr>
            <p:ph type="subTitle" idx="1" hasCustomPrompt="1"/>
          </p:nvPr>
        </p:nvSpPr>
        <p:spPr>
          <a:xfrm>
            <a:off x="1533525" y="7204076"/>
            <a:ext cx="10153651" cy="4981574"/>
          </a:xfrm>
          <a:prstGeom prst="rect">
            <a:avLst/>
          </a:prstGeom>
        </p:spPr>
        <p:txBody>
          <a:bodyPr/>
          <a:lstStyle>
            <a:lvl1pPr marL="0" indent="0" algn="l">
              <a:buNone/>
              <a:defRPr sz="48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26" name="Tijdelijke aanduiding voor tekst 25">
            <a:extLst>
              <a:ext uri="{FF2B5EF4-FFF2-40B4-BE49-F238E27FC236}">
                <a16:creationId xmlns:a16="http://schemas.microsoft.com/office/drawing/2014/main" id="{0A44228B-9CB2-C844-4C01-7A6BB368664E}"/>
              </a:ext>
            </a:extLst>
          </p:cNvPr>
          <p:cNvSpPr>
            <a:spLocks noGrp="1"/>
          </p:cNvSpPr>
          <p:nvPr>
            <p:ph type="body" sz="quarter" idx="14" hasCustomPrompt="1"/>
          </p:nvPr>
        </p:nvSpPr>
        <p:spPr>
          <a:xfrm>
            <a:off x="21873612" y="12654660"/>
            <a:ext cx="2526386" cy="1059689"/>
          </a:xfrm>
          <a:prstGeom prst="rect">
            <a:avLst/>
          </a:prstGeom>
          <a:blipFill>
            <a:blip r:embed="rId3" cstate="email">
              <a:extLst>
                <a:ext uri="{28A0092B-C50C-407E-A947-70E740481C1C}">
                  <a14:useLocalDpi xmlns:a14="http://schemas.microsoft.com/office/drawing/2010/main"/>
                </a:ext>
              </a:extLst>
            </a:blip>
            <a:stretch>
              <a:fillRect/>
            </a:stretch>
          </a:blipFill>
        </p:spPr>
        <p:txBody>
          <a:bodyPr/>
          <a:lstStyle>
            <a:lvl1pPr>
              <a:defRPr>
                <a:noFill/>
              </a:defRPr>
            </a:lvl1pPr>
          </a:lstStyle>
          <a:p>
            <a:pPr lvl="0"/>
            <a:r>
              <a:rPr lang="nl-NL"/>
              <a:t> </a:t>
            </a:r>
          </a:p>
        </p:txBody>
      </p:sp>
      <p:sp>
        <p:nvSpPr>
          <p:cNvPr id="5" name="Tijdelijke aanduiding voor voettekst 4">
            <a:extLst>
              <a:ext uri="{FF2B5EF4-FFF2-40B4-BE49-F238E27FC236}">
                <a16:creationId xmlns:a16="http://schemas.microsoft.com/office/drawing/2014/main" id="{A07E580F-6637-6AB0-3F51-1495D0A45004}"/>
              </a:ext>
            </a:extLst>
          </p:cNvPr>
          <p:cNvSpPr>
            <a:spLocks noGrp="1"/>
          </p:cNvSpPr>
          <p:nvPr>
            <p:ph type="ftr" sz="quarter" idx="3"/>
          </p:nvPr>
        </p:nvSpPr>
        <p:spPr>
          <a:xfrm>
            <a:off x="3543300" y="12653897"/>
            <a:ext cx="8143875"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7" name="Slide Number Placeholder 5">
            <a:extLst>
              <a:ext uri="{FF2B5EF4-FFF2-40B4-BE49-F238E27FC236}">
                <a16:creationId xmlns:a16="http://schemas.microsoft.com/office/drawing/2014/main" id="{59B5C9F5-F40C-EB2E-E225-CF75ADE5FE42}"/>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94D92E09-8617-C55C-F489-564F2ADC170D}"/>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388418923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lide met tekst en ingevulde avatile image rechts - wit">
    <p:spTree>
      <p:nvGrpSpPr>
        <p:cNvPr id="1" name=""/>
        <p:cNvGrpSpPr/>
        <p:nvPr/>
      </p:nvGrpSpPr>
      <p:grpSpPr>
        <a:xfrm>
          <a:off x="0" y="0"/>
          <a:ext cx="0" cy="0"/>
          <a:chOff x="0" y="0"/>
          <a:chExt cx="0" cy="0"/>
        </a:xfrm>
      </p:grpSpPr>
      <p:pic>
        <p:nvPicPr>
          <p:cNvPr id="5" name="Afbeelding 4" descr="Een man en een vrouw die naast elkaar staan in een kleine ruimte, de man praat met een ander persoon buiten de foto en de vrouw kijkt lachend over haar schouder richting de kijker.">
            <a:extLst>
              <a:ext uri="{FF2B5EF4-FFF2-40B4-BE49-F238E27FC236}">
                <a16:creationId xmlns:a16="http://schemas.microsoft.com/office/drawing/2014/main" id="{193A79FE-B25C-180A-9049-C11D249277A4}"/>
              </a:ext>
            </a:extLst>
          </p:cNvPr>
          <p:cNvPicPr>
            <a:picLocks noChangeAspect="1"/>
          </p:cNvPicPr>
          <p:nvPr userDrawn="1"/>
        </p:nvPicPr>
        <p:blipFill>
          <a:blip r:embed="rId2"/>
          <a:stretch>
            <a:fillRect/>
          </a:stretch>
        </p:blipFill>
        <p:spPr>
          <a:xfrm>
            <a:off x="12803929" y="0"/>
            <a:ext cx="11684001" cy="13716000"/>
          </a:xfrm>
          <a:prstGeom prst="rect">
            <a:avLst/>
          </a:prstGeom>
        </p:spPr>
      </p:pic>
      <p:sp>
        <p:nvSpPr>
          <p:cNvPr id="2" name="Title 1"/>
          <p:cNvSpPr>
            <a:spLocks noGrp="1"/>
          </p:cNvSpPr>
          <p:nvPr>
            <p:ph type="ctrTitle" hasCustomPrompt="1"/>
          </p:nvPr>
        </p:nvSpPr>
        <p:spPr>
          <a:xfrm>
            <a:off x="1533525" y="1457325"/>
            <a:ext cx="10153650" cy="5562601"/>
          </a:xfrm>
          <a:prstGeom prst="rect">
            <a:avLst/>
          </a:prstGeom>
        </p:spPr>
        <p:txBody>
          <a:bodyPr anchor="b"/>
          <a:lstStyle>
            <a:lvl1pPr algn="l">
              <a:defRPr sz="11999" b="1" i="1" cap="all" baseline="0">
                <a:latin typeface="Sofia Sans Extra Condensed Extr" pitchFamily="2" charset="0"/>
              </a:defRPr>
            </a:lvl1pPr>
          </a:lstStyle>
          <a:p>
            <a:r>
              <a:rPr lang="nl-NL"/>
              <a:t>KLIK OM TITEL TE BEWERKEN</a:t>
            </a:r>
            <a:endParaRPr lang="en-US"/>
          </a:p>
        </p:txBody>
      </p:sp>
      <p:sp>
        <p:nvSpPr>
          <p:cNvPr id="3" name="Subtitle 2"/>
          <p:cNvSpPr>
            <a:spLocks noGrp="1"/>
          </p:cNvSpPr>
          <p:nvPr>
            <p:ph type="subTitle" idx="1" hasCustomPrompt="1"/>
          </p:nvPr>
        </p:nvSpPr>
        <p:spPr>
          <a:xfrm>
            <a:off x="1533525" y="7204076"/>
            <a:ext cx="10153651" cy="4981574"/>
          </a:xfrm>
          <a:prstGeom prst="rect">
            <a:avLst/>
          </a:prstGeom>
        </p:spPr>
        <p:txBody>
          <a:bodyPr/>
          <a:lstStyle>
            <a:lvl1pPr marL="0" indent="0" algn="l">
              <a:buNone/>
              <a:defRPr sz="48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26" name="Tijdelijke aanduiding voor tekst 25">
            <a:extLst>
              <a:ext uri="{FF2B5EF4-FFF2-40B4-BE49-F238E27FC236}">
                <a16:creationId xmlns:a16="http://schemas.microsoft.com/office/drawing/2014/main" id="{0A44228B-9CB2-C844-4C01-7A6BB368664E}"/>
              </a:ext>
            </a:extLst>
          </p:cNvPr>
          <p:cNvSpPr>
            <a:spLocks noGrp="1"/>
          </p:cNvSpPr>
          <p:nvPr>
            <p:ph type="body" sz="quarter" idx="14" hasCustomPrompt="1"/>
          </p:nvPr>
        </p:nvSpPr>
        <p:spPr>
          <a:xfrm>
            <a:off x="21873612" y="12654660"/>
            <a:ext cx="2526386" cy="1059689"/>
          </a:xfrm>
          <a:prstGeom prst="rect">
            <a:avLst/>
          </a:prstGeom>
          <a:blipFill>
            <a:blip r:embed="rId3" cstate="email">
              <a:extLst>
                <a:ext uri="{28A0092B-C50C-407E-A947-70E740481C1C}">
                  <a14:useLocalDpi xmlns:a14="http://schemas.microsoft.com/office/drawing/2010/main"/>
                </a:ext>
              </a:extLst>
            </a:blip>
            <a:stretch>
              <a:fillRect/>
            </a:stretch>
          </a:blipFill>
        </p:spPr>
        <p:txBody>
          <a:bodyPr/>
          <a:lstStyle>
            <a:lvl1pPr>
              <a:defRPr>
                <a:noFill/>
              </a:defRPr>
            </a:lvl1pPr>
          </a:lstStyle>
          <a:p>
            <a:pPr lvl="0"/>
            <a:r>
              <a:rPr lang="nl-NL"/>
              <a:t> </a:t>
            </a:r>
          </a:p>
        </p:txBody>
      </p:sp>
      <p:sp>
        <p:nvSpPr>
          <p:cNvPr id="7" name="Tijdelijke aanduiding voor voettekst 4">
            <a:extLst>
              <a:ext uri="{FF2B5EF4-FFF2-40B4-BE49-F238E27FC236}">
                <a16:creationId xmlns:a16="http://schemas.microsoft.com/office/drawing/2014/main" id="{E619D63B-5B49-4CC3-56BE-612EE6D9B0AA}"/>
              </a:ext>
            </a:extLst>
          </p:cNvPr>
          <p:cNvSpPr>
            <a:spLocks noGrp="1"/>
          </p:cNvSpPr>
          <p:nvPr>
            <p:ph type="ftr" sz="quarter" idx="3"/>
          </p:nvPr>
        </p:nvSpPr>
        <p:spPr>
          <a:xfrm>
            <a:off x="3543300" y="12653897"/>
            <a:ext cx="8143875"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8" name="Slide Number Placeholder 5">
            <a:extLst>
              <a:ext uri="{FF2B5EF4-FFF2-40B4-BE49-F238E27FC236}">
                <a16:creationId xmlns:a16="http://schemas.microsoft.com/office/drawing/2014/main" id="{C0EAD943-022E-B121-3BFD-33809EA43E5C}"/>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4FB4477F-3BB0-E9B5-FABB-7282313D52F4}"/>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285956808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lide met tekst en avatile image rechts - rood">
    <p:bg>
      <p:bgPr>
        <a:solidFill>
          <a:schemeClr val="accent1"/>
        </a:solidFill>
        <a:effectLst/>
      </p:bgPr>
    </p:bg>
    <p:spTree>
      <p:nvGrpSpPr>
        <p:cNvPr id="1" name=""/>
        <p:cNvGrpSpPr/>
        <p:nvPr/>
      </p:nvGrpSpPr>
      <p:grpSpPr>
        <a:xfrm>
          <a:off x="0" y="0"/>
          <a:ext cx="0" cy="0"/>
          <a:chOff x="0" y="0"/>
          <a:chExt cx="0" cy="0"/>
        </a:xfrm>
      </p:grpSpPr>
      <p:sp>
        <p:nvSpPr>
          <p:cNvPr id="8" name="Tijdelijke aanduiding voor afbeelding 7">
            <a:extLst>
              <a:ext uri="{FF2B5EF4-FFF2-40B4-BE49-F238E27FC236}">
                <a16:creationId xmlns:a16="http://schemas.microsoft.com/office/drawing/2014/main" id="{6BFE245F-8ABD-F08E-A69F-DE09932826E6}"/>
              </a:ext>
            </a:extLst>
          </p:cNvPr>
          <p:cNvSpPr>
            <a:spLocks noGrp="1"/>
          </p:cNvSpPr>
          <p:nvPr>
            <p:ph type="pic" sz="quarter" idx="10" hasCustomPrompt="1"/>
          </p:nvPr>
        </p:nvSpPr>
        <p:spPr>
          <a:xfrm>
            <a:off x="12823807" y="0"/>
            <a:ext cx="11592125" cy="13714350"/>
          </a:xfrm>
          <a:custGeom>
            <a:avLst/>
            <a:gdLst>
              <a:gd name="connsiteX0" fmla="*/ 2545409 w 11592125"/>
              <a:gd name="connsiteY0" fmla="*/ 0 h 13714350"/>
              <a:gd name="connsiteX1" fmla="*/ 11592125 w 11592125"/>
              <a:gd name="connsiteY1" fmla="*/ 0 h 13714350"/>
              <a:gd name="connsiteX2" fmla="*/ 11592125 w 11592125"/>
              <a:gd name="connsiteY2" fmla="*/ 13714350 h 13714350"/>
              <a:gd name="connsiteX3" fmla="*/ 1208456 w 11592125"/>
              <a:gd name="connsiteY3" fmla="*/ 13714350 h 13714350"/>
              <a:gd name="connsiteX4" fmla="*/ 25005 w 11592125"/>
              <a:gd name="connsiteY4" fmla="*/ 12265698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92125" h="13714350">
                <a:moveTo>
                  <a:pt x="2545409" y="0"/>
                </a:moveTo>
                <a:lnTo>
                  <a:pt x="11592125" y="0"/>
                </a:lnTo>
                <a:lnTo>
                  <a:pt x="11592125" y="13714350"/>
                </a:lnTo>
                <a:lnTo>
                  <a:pt x="1208456" y="13714350"/>
                </a:lnTo>
                <a:cubicBezTo>
                  <a:pt x="444247" y="13714350"/>
                  <a:pt x="-128497" y="13014773"/>
                  <a:pt x="25005" y="12265698"/>
                </a:cubicBezTo>
                <a:close/>
              </a:path>
            </a:pathLst>
          </a:cu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bg1"/>
                </a:solidFill>
              </a:defRPr>
            </a:lvl1pPr>
          </a:lstStyle>
          <a:p>
            <a:r>
              <a:rPr lang="en-GB" err="1"/>
              <a:t>Afbeelding</a:t>
            </a:r>
            <a:r>
              <a:rPr lang="en-GB"/>
              <a:t> </a:t>
            </a:r>
            <a:r>
              <a:rPr lang="en-GB" err="1"/>
              <a:t>invoegen</a:t>
            </a:r>
            <a:endParaRPr lang="en-GB"/>
          </a:p>
        </p:txBody>
      </p:sp>
      <p:sp>
        <p:nvSpPr>
          <p:cNvPr id="2" name="Title 1"/>
          <p:cNvSpPr>
            <a:spLocks noGrp="1"/>
          </p:cNvSpPr>
          <p:nvPr>
            <p:ph type="ctrTitle" hasCustomPrompt="1"/>
          </p:nvPr>
        </p:nvSpPr>
        <p:spPr>
          <a:xfrm>
            <a:off x="1533525" y="1457325"/>
            <a:ext cx="10153650" cy="5562601"/>
          </a:xfrm>
          <a:prstGeom prst="rect">
            <a:avLst/>
          </a:prstGeom>
        </p:spPr>
        <p:txBody>
          <a:bodyPr anchor="b"/>
          <a:lstStyle>
            <a:lvl1pPr algn="l">
              <a:defRPr sz="11999" b="1" i="1" cap="all" baseline="0">
                <a:solidFill>
                  <a:schemeClr val="bg1"/>
                </a:solidFill>
                <a:latin typeface="Sofia Sans Extra Condensed Extr" pitchFamily="2" charset="0"/>
              </a:defRPr>
            </a:lvl1pPr>
          </a:lstStyle>
          <a:p>
            <a:r>
              <a:rPr lang="nl-NL"/>
              <a:t>KLIK OM TITEL TE BEWERKEN</a:t>
            </a:r>
            <a:endParaRPr lang="en-US"/>
          </a:p>
        </p:txBody>
      </p:sp>
      <p:sp>
        <p:nvSpPr>
          <p:cNvPr id="3" name="Subtitle 2"/>
          <p:cNvSpPr>
            <a:spLocks noGrp="1"/>
          </p:cNvSpPr>
          <p:nvPr>
            <p:ph type="subTitle" idx="1" hasCustomPrompt="1"/>
          </p:nvPr>
        </p:nvSpPr>
        <p:spPr>
          <a:xfrm>
            <a:off x="1533525" y="7204076"/>
            <a:ext cx="10153651" cy="4981574"/>
          </a:xfrm>
          <a:prstGeom prst="rect">
            <a:avLst/>
          </a:prstGeom>
        </p:spPr>
        <p:txBody>
          <a:bodyPr/>
          <a:lstStyle>
            <a:lvl1pPr marL="0" indent="0" algn="l">
              <a:buNone/>
              <a:defRPr sz="4800">
                <a:solidFill>
                  <a:schemeClr val="bg1"/>
                </a:solidFill>
              </a:defRPr>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26" name="Tijdelijke aanduiding voor tekst 25">
            <a:extLst>
              <a:ext uri="{FF2B5EF4-FFF2-40B4-BE49-F238E27FC236}">
                <a16:creationId xmlns:a16="http://schemas.microsoft.com/office/drawing/2014/main" id="{0A44228B-9CB2-C844-4C01-7A6BB368664E}"/>
              </a:ext>
            </a:extLst>
          </p:cNvPr>
          <p:cNvSpPr>
            <a:spLocks noGrp="1"/>
          </p:cNvSpPr>
          <p:nvPr>
            <p:ph type="body" sz="quarter" idx="14" hasCustomPrompt="1"/>
          </p:nvPr>
        </p:nvSpPr>
        <p:spPr>
          <a:xfrm>
            <a:off x="21873612" y="12654660"/>
            <a:ext cx="2526386" cy="1059689"/>
          </a:xfrm>
          <a:prstGeom prst="rect">
            <a:avLst/>
          </a:prstGeom>
          <a:blipFill>
            <a:blip r:embed="rId3" cstate="email">
              <a:extLst>
                <a:ext uri="{28A0092B-C50C-407E-A947-70E740481C1C}">
                  <a14:useLocalDpi xmlns:a14="http://schemas.microsoft.com/office/drawing/2010/main"/>
                </a:ext>
              </a:extLst>
            </a:blip>
            <a:stretch>
              <a:fillRect/>
            </a:stretch>
          </a:blipFill>
        </p:spPr>
        <p:txBody>
          <a:bodyPr/>
          <a:lstStyle>
            <a:lvl1pPr>
              <a:defRPr>
                <a:noFill/>
              </a:defRPr>
            </a:lvl1pPr>
          </a:lstStyle>
          <a:p>
            <a:pPr lvl="0"/>
            <a:r>
              <a:rPr lang="nl-NL"/>
              <a:t> </a:t>
            </a:r>
          </a:p>
        </p:txBody>
      </p:sp>
      <p:sp>
        <p:nvSpPr>
          <p:cNvPr id="4" name="Tijdelijke aanduiding voor voettekst 4">
            <a:extLst>
              <a:ext uri="{FF2B5EF4-FFF2-40B4-BE49-F238E27FC236}">
                <a16:creationId xmlns:a16="http://schemas.microsoft.com/office/drawing/2014/main" id="{FC2CA481-C828-03D4-B9BF-67A55AA70687}"/>
              </a:ext>
            </a:extLst>
          </p:cNvPr>
          <p:cNvSpPr>
            <a:spLocks noGrp="1"/>
          </p:cNvSpPr>
          <p:nvPr>
            <p:ph type="ftr" sz="quarter" idx="3"/>
          </p:nvPr>
        </p:nvSpPr>
        <p:spPr>
          <a:xfrm>
            <a:off x="3543300" y="12653897"/>
            <a:ext cx="8143875"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
        <p:nvSpPr>
          <p:cNvPr id="7" name="Slide Number Placeholder 5">
            <a:extLst>
              <a:ext uri="{FF2B5EF4-FFF2-40B4-BE49-F238E27FC236}">
                <a16:creationId xmlns:a16="http://schemas.microsoft.com/office/drawing/2014/main" id="{BA3D3FCF-D647-C8F2-77B6-C5DF72A7A385}"/>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46BA70D6-270E-79F2-2EE2-7AB3907195C0}"/>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165050249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lide met titelkader en avatile image rechts - wit">
    <p:spTree>
      <p:nvGrpSpPr>
        <p:cNvPr id="1" name=""/>
        <p:cNvGrpSpPr/>
        <p:nvPr/>
      </p:nvGrpSpPr>
      <p:grpSpPr>
        <a:xfrm>
          <a:off x="0" y="0"/>
          <a:ext cx="0" cy="0"/>
          <a:chOff x="0" y="0"/>
          <a:chExt cx="0" cy="0"/>
        </a:xfrm>
      </p:grpSpPr>
      <p:sp>
        <p:nvSpPr>
          <p:cNvPr id="8" name="Tijdelijke aanduiding voor afbeelding 7">
            <a:extLst>
              <a:ext uri="{FF2B5EF4-FFF2-40B4-BE49-F238E27FC236}">
                <a16:creationId xmlns:a16="http://schemas.microsoft.com/office/drawing/2014/main" id="{6BFE245F-8ABD-F08E-A69F-DE09932826E6}"/>
              </a:ext>
            </a:extLst>
          </p:cNvPr>
          <p:cNvSpPr>
            <a:spLocks noGrp="1"/>
          </p:cNvSpPr>
          <p:nvPr>
            <p:ph type="pic" sz="quarter" idx="10" hasCustomPrompt="1"/>
          </p:nvPr>
        </p:nvSpPr>
        <p:spPr>
          <a:xfrm>
            <a:off x="12807872" y="1650"/>
            <a:ext cx="11592125" cy="13714350"/>
          </a:xfrm>
          <a:custGeom>
            <a:avLst/>
            <a:gdLst>
              <a:gd name="connsiteX0" fmla="*/ 2545409 w 11592125"/>
              <a:gd name="connsiteY0" fmla="*/ 0 h 13714350"/>
              <a:gd name="connsiteX1" fmla="*/ 11592125 w 11592125"/>
              <a:gd name="connsiteY1" fmla="*/ 0 h 13714350"/>
              <a:gd name="connsiteX2" fmla="*/ 11592125 w 11592125"/>
              <a:gd name="connsiteY2" fmla="*/ 13714350 h 13714350"/>
              <a:gd name="connsiteX3" fmla="*/ 1208456 w 11592125"/>
              <a:gd name="connsiteY3" fmla="*/ 13714350 h 13714350"/>
              <a:gd name="connsiteX4" fmla="*/ 25005 w 11592125"/>
              <a:gd name="connsiteY4" fmla="*/ 12265698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92125" h="13714350">
                <a:moveTo>
                  <a:pt x="2545409" y="0"/>
                </a:moveTo>
                <a:lnTo>
                  <a:pt x="11592125" y="0"/>
                </a:lnTo>
                <a:lnTo>
                  <a:pt x="11592125" y="13714350"/>
                </a:lnTo>
                <a:lnTo>
                  <a:pt x="1208456" y="13714350"/>
                </a:lnTo>
                <a:cubicBezTo>
                  <a:pt x="444247" y="13714350"/>
                  <a:pt x="-128497" y="13014773"/>
                  <a:pt x="25005" y="12265698"/>
                </a:cubicBezTo>
                <a:close/>
              </a:path>
            </a:pathLst>
          </a:cu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bg1"/>
                </a:solidFill>
              </a:defRPr>
            </a:lvl1pPr>
          </a:lstStyle>
          <a:p>
            <a:r>
              <a:rPr lang="en-GB" err="1"/>
              <a:t>Afbeelding</a:t>
            </a:r>
            <a:r>
              <a:rPr lang="en-GB"/>
              <a:t> </a:t>
            </a:r>
            <a:r>
              <a:rPr lang="en-GB" err="1"/>
              <a:t>invoegen</a:t>
            </a:r>
            <a:endParaRPr lang="en-GB"/>
          </a:p>
        </p:txBody>
      </p:sp>
      <p:sp>
        <p:nvSpPr>
          <p:cNvPr id="4" name="Subtitle 2">
            <a:extLst>
              <a:ext uri="{FF2B5EF4-FFF2-40B4-BE49-F238E27FC236}">
                <a16:creationId xmlns:a16="http://schemas.microsoft.com/office/drawing/2014/main" id="{EF67A7AE-9C0E-2CD1-6725-4A6B0149DBE1}"/>
              </a:ext>
            </a:extLst>
          </p:cNvPr>
          <p:cNvSpPr>
            <a:spLocks noGrp="1"/>
          </p:cNvSpPr>
          <p:nvPr>
            <p:ph type="subTitle" idx="1" hasCustomPrompt="1"/>
          </p:nvPr>
        </p:nvSpPr>
        <p:spPr>
          <a:xfrm>
            <a:off x="1553404" y="4922078"/>
            <a:ext cx="10133772" cy="7263572"/>
          </a:xfrm>
          <a:prstGeom prst="rect">
            <a:avLst/>
          </a:prstGeom>
        </p:spPr>
        <p:txBody>
          <a:bodyPr>
            <a:normAutofit/>
          </a:bodyPr>
          <a:lstStyle>
            <a:lvl1pPr marL="0" indent="0" algn="l">
              <a:buNone/>
              <a:defRPr sz="40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7" name="Title Placeholder 1">
            <a:extLst>
              <a:ext uri="{FF2B5EF4-FFF2-40B4-BE49-F238E27FC236}">
                <a16:creationId xmlns:a16="http://schemas.microsoft.com/office/drawing/2014/main" id="{80085C83-926C-7107-771D-ACCFC389341A}"/>
              </a:ext>
            </a:extLst>
          </p:cNvPr>
          <p:cNvSpPr>
            <a:spLocks noGrp="1"/>
          </p:cNvSpPr>
          <p:nvPr>
            <p:ph type="title" hasCustomPrompt="1"/>
          </p:nvPr>
        </p:nvSpPr>
        <p:spPr>
          <a:xfrm>
            <a:off x="1553403" y="3454507"/>
            <a:ext cx="10133772" cy="803275"/>
          </a:xfrm>
          <a:prstGeom prst="rect">
            <a:avLst/>
          </a:prstGeom>
        </p:spPr>
        <p:txBody>
          <a:bodyPr vert="horz" wrap="square" lIns="0" tIns="0" rIns="0" bIns="0" rtlCol="0" anchor="t" anchorCtr="0">
            <a:normAutofit/>
          </a:bodyPr>
          <a:lstStyle>
            <a:lvl1pPr>
              <a:defRPr sz="8000" b="1" i="1">
                <a:latin typeface="Sofia Sans Extra Condensed Extr" pitchFamily="2" charset="0"/>
              </a:defRPr>
            </a:lvl1pPr>
          </a:lstStyle>
          <a:p>
            <a:r>
              <a:rPr lang="nl-NL"/>
              <a:t>Klik om ondertitel te bewerken</a:t>
            </a:r>
            <a:endParaRPr lang="en-US"/>
          </a:p>
        </p:txBody>
      </p:sp>
      <p:sp>
        <p:nvSpPr>
          <p:cNvPr id="18" name="Tijdelijke aanduiding voor tekst 25">
            <a:extLst>
              <a:ext uri="{FF2B5EF4-FFF2-40B4-BE49-F238E27FC236}">
                <a16:creationId xmlns:a16="http://schemas.microsoft.com/office/drawing/2014/main" id="{F6DF3ACC-F775-E5B0-45C9-CE0DE5CD36D6}"/>
              </a:ext>
            </a:extLst>
          </p:cNvPr>
          <p:cNvSpPr>
            <a:spLocks noGrp="1"/>
          </p:cNvSpPr>
          <p:nvPr>
            <p:ph type="body" sz="quarter" idx="14" hasCustomPrompt="1"/>
          </p:nvPr>
        </p:nvSpPr>
        <p:spPr>
          <a:xfrm>
            <a:off x="21873612" y="12654660"/>
            <a:ext cx="2526386" cy="1059689"/>
          </a:xfrm>
          <a:prstGeom prst="rect">
            <a:avLst/>
          </a:prstGeom>
          <a:blipFill>
            <a:blip r:embed="rId3" cstate="email">
              <a:extLst>
                <a:ext uri="{28A0092B-C50C-407E-A947-70E740481C1C}">
                  <a14:useLocalDpi xmlns:a14="http://schemas.microsoft.com/office/drawing/2010/main"/>
                </a:ext>
              </a:extLst>
            </a:blip>
            <a:stretch>
              <a:fillRect/>
            </a:stretch>
          </a:blipFill>
        </p:spPr>
        <p:txBody>
          <a:bodyPr/>
          <a:lstStyle>
            <a:lvl1pPr>
              <a:defRPr>
                <a:noFill/>
              </a:defRPr>
            </a:lvl1pPr>
          </a:lstStyle>
          <a:p>
            <a:pPr lvl="0"/>
            <a:r>
              <a:rPr lang="nl-NL"/>
              <a:t> </a:t>
            </a:r>
          </a:p>
        </p:txBody>
      </p:sp>
      <p:sp>
        <p:nvSpPr>
          <p:cNvPr id="19" name="Tijdelijke aanduiding voor tekst 18">
            <a:extLst>
              <a:ext uri="{FF2B5EF4-FFF2-40B4-BE49-F238E27FC236}">
                <a16:creationId xmlns:a16="http://schemas.microsoft.com/office/drawing/2014/main" id="{A7722ECC-4A93-DD46-1FE2-DC7F7BF4F500}"/>
              </a:ext>
            </a:extLst>
          </p:cNvPr>
          <p:cNvSpPr>
            <a:spLocks noGrp="1"/>
          </p:cNvSpPr>
          <p:nvPr>
            <p:ph type="body" sz="quarter" idx="13" hasCustomPrompt="1"/>
          </p:nvPr>
        </p:nvSpPr>
        <p:spPr>
          <a:xfrm>
            <a:off x="1533525"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tx2"/>
          </a:solidFill>
        </p:spPr>
        <p:txBody>
          <a:bodyPr wrap="none" lIns="503999" tIns="360000" rIns="503999" bIns="288000" anchor="ctr" anchorCtr="0">
            <a:spAutoFit/>
          </a:bodyPr>
          <a:lstStyle>
            <a:lvl1pPr marL="0" indent="0" algn="l">
              <a:lnSpc>
                <a:spcPct val="70000"/>
              </a:lnSpc>
              <a:buNone/>
              <a:defRPr sz="4400" b="1" i="1" cap="all" baseline="0">
                <a:solidFill>
                  <a:schemeClr val="bg1"/>
                </a:solidFill>
                <a:latin typeface="Sofia Sans Extra Condensed Extr" pitchFamily="2" charset="0"/>
              </a:defRPr>
            </a:lvl1pPr>
          </a:lstStyle>
          <a:p>
            <a:pPr lvl="0"/>
            <a:r>
              <a:rPr lang="nl-NL"/>
              <a:t>KLIK OM TITEL TE BEWERKEN</a:t>
            </a:r>
          </a:p>
        </p:txBody>
      </p:sp>
      <p:sp>
        <p:nvSpPr>
          <p:cNvPr id="12" name="Tijdelijke aanduiding voor voettekst 4">
            <a:extLst>
              <a:ext uri="{FF2B5EF4-FFF2-40B4-BE49-F238E27FC236}">
                <a16:creationId xmlns:a16="http://schemas.microsoft.com/office/drawing/2014/main" id="{7DB06AFB-D645-34EF-A894-B723449B6569}"/>
              </a:ext>
            </a:extLst>
          </p:cNvPr>
          <p:cNvSpPr>
            <a:spLocks noGrp="1"/>
          </p:cNvSpPr>
          <p:nvPr>
            <p:ph type="ftr" sz="quarter" idx="3"/>
          </p:nvPr>
        </p:nvSpPr>
        <p:spPr>
          <a:xfrm>
            <a:off x="3543300" y="12653897"/>
            <a:ext cx="8143875"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3" name="Slide Number Placeholder 5">
            <a:extLst>
              <a:ext uri="{FF2B5EF4-FFF2-40B4-BE49-F238E27FC236}">
                <a16:creationId xmlns:a16="http://schemas.microsoft.com/office/drawing/2014/main" id="{1F577855-2980-3C34-A0CC-55970DF1485F}"/>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5" name="Tijdelijke aanduiding voor datum 3">
            <a:extLst>
              <a:ext uri="{FF2B5EF4-FFF2-40B4-BE49-F238E27FC236}">
                <a16:creationId xmlns:a16="http://schemas.microsoft.com/office/drawing/2014/main" id="{34B9C833-6028-C0A0-2AA5-7C88444984D9}"/>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363569375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lide met titelkader en ingevulde avatile image rechts - wit">
    <p:spTree>
      <p:nvGrpSpPr>
        <p:cNvPr id="1" name=""/>
        <p:cNvGrpSpPr/>
        <p:nvPr/>
      </p:nvGrpSpPr>
      <p:grpSpPr>
        <a:xfrm>
          <a:off x="0" y="0"/>
          <a:ext cx="0" cy="0"/>
          <a:chOff x="0" y="0"/>
          <a:chExt cx="0" cy="0"/>
        </a:xfrm>
      </p:grpSpPr>
      <p:pic>
        <p:nvPicPr>
          <p:cNvPr id="12" name="Tijdelijke aanduiding voor afbeelding 10" descr="Een man en vrouw lopen door de gang van een Avans campus, de man draagt een laptop bij zich en de vrouw houdt een fles en telefoon vast. Verder op de achtergrond lopen ook studenten.">
            <a:extLst>
              <a:ext uri="{FF2B5EF4-FFF2-40B4-BE49-F238E27FC236}">
                <a16:creationId xmlns:a16="http://schemas.microsoft.com/office/drawing/2014/main" id="{1457AA69-2DD9-98D2-E2AD-7E945C54620B}"/>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2807873" y="1650"/>
            <a:ext cx="11592125" cy="13714350"/>
          </a:xfrm>
          <a:custGeom>
            <a:avLst/>
            <a:gdLst>
              <a:gd name="connsiteX0" fmla="*/ 2545409 w 11592125"/>
              <a:gd name="connsiteY0" fmla="*/ 0 h 13714350"/>
              <a:gd name="connsiteX1" fmla="*/ 11592125 w 11592125"/>
              <a:gd name="connsiteY1" fmla="*/ 0 h 13714350"/>
              <a:gd name="connsiteX2" fmla="*/ 11592125 w 11592125"/>
              <a:gd name="connsiteY2" fmla="*/ 13714350 h 13714350"/>
              <a:gd name="connsiteX3" fmla="*/ 1208456 w 11592125"/>
              <a:gd name="connsiteY3" fmla="*/ 13714350 h 13714350"/>
              <a:gd name="connsiteX4" fmla="*/ 25005 w 11592125"/>
              <a:gd name="connsiteY4" fmla="*/ 12265698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92125" h="13714350">
                <a:moveTo>
                  <a:pt x="2545409" y="0"/>
                </a:moveTo>
                <a:lnTo>
                  <a:pt x="11592125" y="0"/>
                </a:lnTo>
                <a:lnTo>
                  <a:pt x="11592125" y="13714350"/>
                </a:lnTo>
                <a:lnTo>
                  <a:pt x="1208456" y="13714350"/>
                </a:lnTo>
                <a:cubicBezTo>
                  <a:pt x="444247" y="13714350"/>
                  <a:pt x="-128497" y="13014773"/>
                  <a:pt x="25005" y="12265698"/>
                </a:cubicBezTo>
                <a:close/>
              </a:path>
            </a:pathLst>
          </a:custGeom>
        </p:spPr>
      </p:pic>
      <p:sp>
        <p:nvSpPr>
          <p:cNvPr id="4" name="Subtitle 2">
            <a:extLst>
              <a:ext uri="{FF2B5EF4-FFF2-40B4-BE49-F238E27FC236}">
                <a16:creationId xmlns:a16="http://schemas.microsoft.com/office/drawing/2014/main" id="{EF67A7AE-9C0E-2CD1-6725-4A6B0149DBE1}"/>
              </a:ext>
            </a:extLst>
          </p:cNvPr>
          <p:cNvSpPr>
            <a:spLocks noGrp="1"/>
          </p:cNvSpPr>
          <p:nvPr>
            <p:ph type="subTitle" idx="1" hasCustomPrompt="1"/>
          </p:nvPr>
        </p:nvSpPr>
        <p:spPr>
          <a:xfrm>
            <a:off x="1553404" y="4922078"/>
            <a:ext cx="10133772" cy="7263572"/>
          </a:xfrm>
          <a:prstGeom prst="rect">
            <a:avLst/>
          </a:prstGeom>
        </p:spPr>
        <p:txBody>
          <a:bodyPr>
            <a:normAutofit/>
          </a:bodyPr>
          <a:lstStyle>
            <a:lvl1pPr marL="0" indent="0" algn="l">
              <a:buNone/>
              <a:defRPr sz="4000"/>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7" name="Title Placeholder 1">
            <a:extLst>
              <a:ext uri="{FF2B5EF4-FFF2-40B4-BE49-F238E27FC236}">
                <a16:creationId xmlns:a16="http://schemas.microsoft.com/office/drawing/2014/main" id="{80085C83-926C-7107-771D-ACCFC389341A}"/>
              </a:ext>
            </a:extLst>
          </p:cNvPr>
          <p:cNvSpPr>
            <a:spLocks noGrp="1"/>
          </p:cNvSpPr>
          <p:nvPr>
            <p:ph type="title" hasCustomPrompt="1"/>
          </p:nvPr>
        </p:nvSpPr>
        <p:spPr>
          <a:xfrm>
            <a:off x="1553403" y="3454507"/>
            <a:ext cx="10133772" cy="803275"/>
          </a:xfrm>
          <a:prstGeom prst="rect">
            <a:avLst/>
          </a:prstGeom>
        </p:spPr>
        <p:txBody>
          <a:bodyPr vert="horz" wrap="square" lIns="0" tIns="0" rIns="0" bIns="0" rtlCol="0" anchor="t" anchorCtr="0">
            <a:normAutofit/>
          </a:bodyPr>
          <a:lstStyle>
            <a:lvl1pPr>
              <a:defRPr sz="8000" b="1" i="1">
                <a:latin typeface="Sofia Sans Extra Condensed Extr" pitchFamily="2" charset="0"/>
              </a:defRPr>
            </a:lvl1pPr>
          </a:lstStyle>
          <a:p>
            <a:r>
              <a:rPr lang="nl-NL"/>
              <a:t>Klik om ondertitel te bewerken</a:t>
            </a:r>
            <a:endParaRPr lang="en-US"/>
          </a:p>
        </p:txBody>
      </p:sp>
      <p:sp>
        <p:nvSpPr>
          <p:cNvPr id="18" name="Tijdelijke aanduiding voor tekst 25">
            <a:extLst>
              <a:ext uri="{FF2B5EF4-FFF2-40B4-BE49-F238E27FC236}">
                <a16:creationId xmlns:a16="http://schemas.microsoft.com/office/drawing/2014/main" id="{F6DF3ACC-F775-E5B0-45C9-CE0DE5CD36D6}"/>
              </a:ext>
            </a:extLst>
          </p:cNvPr>
          <p:cNvSpPr>
            <a:spLocks noGrp="1"/>
          </p:cNvSpPr>
          <p:nvPr>
            <p:ph type="body" sz="quarter" idx="14" hasCustomPrompt="1"/>
          </p:nvPr>
        </p:nvSpPr>
        <p:spPr>
          <a:xfrm>
            <a:off x="21873612" y="12654660"/>
            <a:ext cx="2526386" cy="1059689"/>
          </a:xfrm>
          <a:prstGeom prst="rect">
            <a:avLst/>
          </a:prstGeom>
          <a:blipFill>
            <a:blip r:embed="rId3" cstate="email">
              <a:extLst>
                <a:ext uri="{28A0092B-C50C-407E-A947-70E740481C1C}">
                  <a14:useLocalDpi xmlns:a14="http://schemas.microsoft.com/office/drawing/2010/main"/>
                </a:ext>
              </a:extLst>
            </a:blip>
            <a:stretch>
              <a:fillRect/>
            </a:stretch>
          </a:blipFill>
        </p:spPr>
        <p:txBody>
          <a:bodyPr/>
          <a:lstStyle>
            <a:lvl1pPr>
              <a:defRPr>
                <a:noFill/>
              </a:defRPr>
            </a:lvl1pPr>
          </a:lstStyle>
          <a:p>
            <a:pPr lvl="0"/>
            <a:r>
              <a:rPr lang="nl-NL"/>
              <a:t> </a:t>
            </a:r>
          </a:p>
        </p:txBody>
      </p:sp>
      <p:sp>
        <p:nvSpPr>
          <p:cNvPr id="19" name="Tijdelijke aanduiding voor tekst 18">
            <a:extLst>
              <a:ext uri="{FF2B5EF4-FFF2-40B4-BE49-F238E27FC236}">
                <a16:creationId xmlns:a16="http://schemas.microsoft.com/office/drawing/2014/main" id="{A7722ECC-4A93-DD46-1FE2-DC7F7BF4F500}"/>
              </a:ext>
            </a:extLst>
          </p:cNvPr>
          <p:cNvSpPr>
            <a:spLocks noGrp="1"/>
          </p:cNvSpPr>
          <p:nvPr>
            <p:ph type="body" sz="quarter" idx="13" hasCustomPrompt="1"/>
          </p:nvPr>
        </p:nvSpPr>
        <p:spPr>
          <a:xfrm>
            <a:off x="1533525"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tx2"/>
          </a:solidFill>
        </p:spPr>
        <p:txBody>
          <a:bodyPr wrap="none" lIns="503999" tIns="360000" rIns="503999" bIns="288000" anchor="ctr" anchorCtr="0">
            <a:spAutoFit/>
          </a:bodyPr>
          <a:lstStyle>
            <a:lvl1pPr marL="0" indent="0" algn="l">
              <a:lnSpc>
                <a:spcPct val="70000"/>
              </a:lnSpc>
              <a:buNone/>
              <a:defRPr sz="4400" b="1" i="1" cap="all" baseline="0">
                <a:solidFill>
                  <a:schemeClr val="bg1"/>
                </a:solidFill>
                <a:latin typeface="Sofia Sans Extra Condensed Extr" pitchFamily="2" charset="0"/>
              </a:defRPr>
            </a:lvl1pPr>
          </a:lstStyle>
          <a:p>
            <a:pPr lvl="0"/>
            <a:r>
              <a:rPr lang="nl-NL"/>
              <a:t>KLIK OM TITEL TE BEWERKEN</a:t>
            </a:r>
          </a:p>
        </p:txBody>
      </p:sp>
      <p:sp>
        <p:nvSpPr>
          <p:cNvPr id="5" name="Tijdelijke aanduiding voor voettekst 4">
            <a:extLst>
              <a:ext uri="{FF2B5EF4-FFF2-40B4-BE49-F238E27FC236}">
                <a16:creationId xmlns:a16="http://schemas.microsoft.com/office/drawing/2014/main" id="{C1222DD6-EE1C-D5A6-BE72-BF71FBD38ECF}"/>
              </a:ext>
            </a:extLst>
          </p:cNvPr>
          <p:cNvSpPr>
            <a:spLocks noGrp="1"/>
          </p:cNvSpPr>
          <p:nvPr>
            <p:ph type="ftr" sz="quarter" idx="3"/>
          </p:nvPr>
        </p:nvSpPr>
        <p:spPr>
          <a:xfrm>
            <a:off x="3543300" y="12653897"/>
            <a:ext cx="8143875" cy="803274"/>
          </a:xfrm>
          <a:prstGeom prst="rect">
            <a:avLst/>
          </a:prstGeom>
        </p:spPr>
        <p:txBody>
          <a:bodyPr vert="horz" lIns="91440" tIns="45720" rIns="91440" bIns="45720" rtlCol="0" anchor="t"/>
          <a:lstStyle>
            <a:lvl1pPr algn="l">
              <a:defRPr sz="3200" b="1" i="0">
                <a:solidFill>
                  <a:schemeClr val="tx1"/>
                </a:solidFill>
                <a:latin typeface="Sofia Sans Extra Condensed Blac" pitchFamily="2" charset="0"/>
              </a:defRPr>
            </a:lvl1pPr>
          </a:lstStyle>
          <a:p>
            <a:endParaRPr lang="nl-NL"/>
          </a:p>
        </p:txBody>
      </p:sp>
      <p:sp>
        <p:nvSpPr>
          <p:cNvPr id="8" name="Slide Number Placeholder 5">
            <a:extLst>
              <a:ext uri="{FF2B5EF4-FFF2-40B4-BE49-F238E27FC236}">
                <a16:creationId xmlns:a16="http://schemas.microsoft.com/office/drawing/2014/main" id="{02707B00-05B8-0512-37A9-1C5CB81A8949}"/>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tx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E7F89F37-8E22-7F55-7898-AAD782944D09}"/>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285170363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lide met titelkader en avatile image rechts - rood">
    <p:bg>
      <p:bgPr>
        <a:solidFill>
          <a:schemeClr val="accent1"/>
        </a:solidFill>
        <a:effectLst/>
      </p:bgPr>
    </p:bg>
    <p:spTree>
      <p:nvGrpSpPr>
        <p:cNvPr id="1" name=""/>
        <p:cNvGrpSpPr/>
        <p:nvPr/>
      </p:nvGrpSpPr>
      <p:grpSpPr>
        <a:xfrm>
          <a:off x="0" y="0"/>
          <a:ext cx="0" cy="0"/>
          <a:chOff x="0" y="0"/>
          <a:chExt cx="0" cy="0"/>
        </a:xfrm>
      </p:grpSpPr>
      <p:sp>
        <p:nvSpPr>
          <p:cNvPr id="8" name="Tijdelijke aanduiding voor afbeelding 7">
            <a:extLst>
              <a:ext uri="{FF2B5EF4-FFF2-40B4-BE49-F238E27FC236}">
                <a16:creationId xmlns:a16="http://schemas.microsoft.com/office/drawing/2014/main" id="{6BFE245F-8ABD-F08E-A69F-DE09932826E6}"/>
              </a:ext>
            </a:extLst>
          </p:cNvPr>
          <p:cNvSpPr>
            <a:spLocks noGrp="1"/>
          </p:cNvSpPr>
          <p:nvPr>
            <p:ph type="pic" sz="quarter" idx="10" hasCustomPrompt="1"/>
          </p:nvPr>
        </p:nvSpPr>
        <p:spPr>
          <a:xfrm>
            <a:off x="12807872" y="1650"/>
            <a:ext cx="11592125" cy="13714350"/>
          </a:xfrm>
          <a:custGeom>
            <a:avLst/>
            <a:gdLst>
              <a:gd name="connsiteX0" fmla="*/ 2545409 w 11592125"/>
              <a:gd name="connsiteY0" fmla="*/ 0 h 13714350"/>
              <a:gd name="connsiteX1" fmla="*/ 11592125 w 11592125"/>
              <a:gd name="connsiteY1" fmla="*/ 0 h 13714350"/>
              <a:gd name="connsiteX2" fmla="*/ 11592125 w 11592125"/>
              <a:gd name="connsiteY2" fmla="*/ 13714350 h 13714350"/>
              <a:gd name="connsiteX3" fmla="*/ 1208456 w 11592125"/>
              <a:gd name="connsiteY3" fmla="*/ 13714350 h 13714350"/>
              <a:gd name="connsiteX4" fmla="*/ 25005 w 11592125"/>
              <a:gd name="connsiteY4" fmla="*/ 12265698 h 13714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92125" h="13714350">
                <a:moveTo>
                  <a:pt x="2545409" y="0"/>
                </a:moveTo>
                <a:lnTo>
                  <a:pt x="11592125" y="0"/>
                </a:lnTo>
                <a:lnTo>
                  <a:pt x="11592125" y="13714350"/>
                </a:lnTo>
                <a:lnTo>
                  <a:pt x="1208456" y="13714350"/>
                </a:lnTo>
                <a:cubicBezTo>
                  <a:pt x="444247" y="13714350"/>
                  <a:pt x="-128497" y="13014773"/>
                  <a:pt x="25005" y="12265698"/>
                </a:cubicBezTo>
                <a:close/>
              </a:path>
            </a:pathLst>
          </a:cu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bg1"/>
                </a:solidFill>
              </a:defRPr>
            </a:lvl1pPr>
          </a:lstStyle>
          <a:p>
            <a:r>
              <a:rPr lang="en-GB" err="1"/>
              <a:t>Afbeelding</a:t>
            </a:r>
            <a:r>
              <a:rPr lang="en-GB"/>
              <a:t> </a:t>
            </a:r>
            <a:r>
              <a:rPr lang="en-GB" err="1"/>
              <a:t>invoegen</a:t>
            </a:r>
            <a:endParaRPr lang="en-GB"/>
          </a:p>
        </p:txBody>
      </p:sp>
      <p:sp>
        <p:nvSpPr>
          <p:cNvPr id="4" name="Subtitle 2">
            <a:extLst>
              <a:ext uri="{FF2B5EF4-FFF2-40B4-BE49-F238E27FC236}">
                <a16:creationId xmlns:a16="http://schemas.microsoft.com/office/drawing/2014/main" id="{EF67A7AE-9C0E-2CD1-6725-4A6B0149DBE1}"/>
              </a:ext>
            </a:extLst>
          </p:cNvPr>
          <p:cNvSpPr>
            <a:spLocks noGrp="1"/>
          </p:cNvSpPr>
          <p:nvPr>
            <p:ph type="subTitle" idx="1" hasCustomPrompt="1"/>
          </p:nvPr>
        </p:nvSpPr>
        <p:spPr>
          <a:xfrm>
            <a:off x="1553404" y="4922078"/>
            <a:ext cx="10133772" cy="7263572"/>
          </a:xfrm>
          <a:prstGeom prst="rect">
            <a:avLst/>
          </a:prstGeom>
        </p:spPr>
        <p:txBody>
          <a:bodyPr>
            <a:normAutofit/>
          </a:bodyPr>
          <a:lstStyle>
            <a:lvl1pPr marL="0" indent="0" algn="l">
              <a:buNone/>
              <a:defRPr sz="4000">
                <a:solidFill>
                  <a:schemeClr val="bg1"/>
                </a:solidFill>
              </a:defRPr>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7" name="Title Placeholder 1">
            <a:extLst>
              <a:ext uri="{FF2B5EF4-FFF2-40B4-BE49-F238E27FC236}">
                <a16:creationId xmlns:a16="http://schemas.microsoft.com/office/drawing/2014/main" id="{80085C83-926C-7107-771D-ACCFC389341A}"/>
              </a:ext>
            </a:extLst>
          </p:cNvPr>
          <p:cNvSpPr>
            <a:spLocks noGrp="1"/>
          </p:cNvSpPr>
          <p:nvPr>
            <p:ph type="title" hasCustomPrompt="1"/>
          </p:nvPr>
        </p:nvSpPr>
        <p:spPr>
          <a:xfrm>
            <a:off x="1553403" y="3454507"/>
            <a:ext cx="10133772" cy="803275"/>
          </a:xfrm>
          <a:prstGeom prst="rect">
            <a:avLst/>
          </a:prstGeom>
        </p:spPr>
        <p:txBody>
          <a:bodyPr vert="horz" wrap="square" lIns="0" tIns="0" rIns="0" bIns="0" rtlCol="0" anchor="t" anchorCtr="0">
            <a:normAutofit/>
          </a:bodyPr>
          <a:lstStyle>
            <a:lvl1pPr>
              <a:defRPr sz="8000" b="1" i="1">
                <a:solidFill>
                  <a:schemeClr val="bg1"/>
                </a:solidFill>
                <a:latin typeface="Sofia Sans Extra Condensed Extr" pitchFamily="2" charset="0"/>
              </a:defRPr>
            </a:lvl1pPr>
          </a:lstStyle>
          <a:p>
            <a:r>
              <a:rPr lang="nl-NL"/>
              <a:t>Klik om ondertitel te bewerken</a:t>
            </a:r>
            <a:endParaRPr lang="en-US"/>
          </a:p>
        </p:txBody>
      </p:sp>
      <p:sp>
        <p:nvSpPr>
          <p:cNvPr id="18" name="Tijdelijke aanduiding voor tekst 25">
            <a:extLst>
              <a:ext uri="{FF2B5EF4-FFF2-40B4-BE49-F238E27FC236}">
                <a16:creationId xmlns:a16="http://schemas.microsoft.com/office/drawing/2014/main" id="{F6DF3ACC-F775-E5B0-45C9-CE0DE5CD36D6}"/>
              </a:ext>
            </a:extLst>
          </p:cNvPr>
          <p:cNvSpPr>
            <a:spLocks noGrp="1"/>
          </p:cNvSpPr>
          <p:nvPr>
            <p:ph type="body" sz="quarter" idx="14" hasCustomPrompt="1"/>
          </p:nvPr>
        </p:nvSpPr>
        <p:spPr>
          <a:xfrm>
            <a:off x="21873612" y="12654660"/>
            <a:ext cx="2526386" cy="1059689"/>
          </a:xfrm>
          <a:prstGeom prst="rect">
            <a:avLst/>
          </a:prstGeom>
          <a:blipFill>
            <a:blip r:embed="rId3" cstate="email">
              <a:extLst>
                <a:ext uri="{28A0092B-C50C-407E-A947-70E740481C1C}">
                  <a14:useLocalDpi xmlns:a14="http://schemas.microsoft.com/office/drawing/2010/main"/>
                </a:ext>
              </a:extLst>
            </a:blip>
            <a:stretch>
              <a:fillRect/>
            </a:stretch>
          </a:blipFill>
        </p:spPr>
        <p:txBody>
          <a:bodyPr/>
          <a:lstStyle>
            <a:lvl1pPr>
              <a:defRPr>
                <a:noFill/>
              </a:defRPr>
            </a:lvl1pPr>
          </a:lstStyle>
          <a:p>
            <a:pPr lvl="0"/>
            <a:r>
              <a:rPr lang="nl-NL"/>
              <a:t> </a:t>
            </a:r>
          </a:p>
        </p:txBody>
      </p:sp>
      <p:sp>
        <p:nvSpPr>
          <p:cNvPr id="19" name="Tijdelijke aanduiding voor tekst 18">
            <a:extLst>
              <a:ext uri="{FF2B5EF4-FFF2-40B4-BE49-F238E27FC236}">
                <a16:creationId xmlns:a16="http://schemas.microsoft.com/office/drawing/2014/main" id="{A7722ECC-4A93-DD46-1FE2-DC7F7BF4F500}"/>
              </a:ext>
            </a:extLst>
          </p:cNvPr>
          <p:cNvSpPr>
            <a:spLocks noGrp="1"/>
          </p:cNvSpPr>
          <p:nvPr>
            <p:ph type="body" sz="quarter" idx="13" hasCustomPrompt="1"/>
          </p:nvPr>
        </p:nvSpPr>
        <p:spPr>
          <a:xfrm>
            <a:off x="1533525"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bg1"/>
          </a:solidFill>
        </p:spPr>
        <p:txBody>
          <a:bodyPr wrap="none" lIns="503999" tIns="360000" rIns="503999" bIns="288000" anchor="ctr" anchorCtr="0">
            <a:spAutoFit/>
          </a:bodyPr>
          <a:lstStyle>
            <a:lvl1pPr marL="0" indent="0" algn="l">
              <a:lnSpc>
                <a:spcPct val="70000"/>
              </a:lnSpc>
              <a:buNone/>
              <a:defRPr sz="4400" b="1" i="1" cap="all" baseline="0">
                <a:solidFill>
                  <a:schemeClr val="tx1"/>
                </a:solidFill>
                <a:latin typeface="Sofia Sans Extra Condensed Extr" pitchFamily="2" charset="0"/>
              </a:defRPr>
            </a:lvl1pPr>
          </a:lstStyle>
          <a:p>
            <a:pPr lvl="0"/>
            <a:r>
              <a:rPr lang="nl-NL"/>
              <a:t>KLIK OM TITEL TE BEWERKEN</a:t>
            </a:r>
          </a:p>
        </p:txBody>
      </p:sp>
      <p:sp>
        <p:nvSpPr>
          <p:cNvPr id="3" name="Tijdelijke aanduiding voor voettekst 4">
            <a:extLst>
              <a:ext uri="{FF2B5EF4-FFF2-40B4-BE49-F238E27FC236}">
                <a16:creationId xmlns:a16="http://schemas.microsoft.com/office/drawing/2014/main" id="{89354406-2C8B-F5E6-AD2E-1E884663D7FF}"/>
              </a:ext>
            </a:extLst>
          </p:cNvPr>
          <p:cNvSpPr>
            <a:spLocks noGrp="1"/>
          </p:cNvSpPr>
          <p:nvPr>
            <p:ph type="ftr" sz="quarter" idx="3"/>
          </p:nvPr>
        </p:nvSpPr>
        <p:spPr>
          <a:xfrm>
            <a:off x="3543300" y="12653897"/>
            <a:ext cx="8143875"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9073D13F-A024-2837-DE57-39C1AE44079B}"/>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9" name="Tijdelijke aanduiding voor datum 3">
            <a:extLst>
              <a:ext uri="{FF2B5EF4-FFF2-40B4-BE49-F238E27FC236}">
                <a16:creationId xmlns:a16="http://schemas.microsoft.com/office/drawing/2014/main" id="{D525AEB8-8AA7-8871-3F3B-07DBE5B05C0F}"/>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1821210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slide foto - rood">
    <p:bg>
      <p:bgPr>
        <a:solidFill>
          <a:schemeClr val="tx1">
            <a:lumMod val="65000"/>
          </a:schemeClr>
        </a:solidFill>
        <a:effectLst/>
      </p:bgPr>
    </p:bg>
    <p:spTree>
      <p:nvGrpSpPr>
        <p:cNvPr id="1" name=""/>
        <p:cNvGrpSpPr/>
        <p:nvPr/>
      </p:nvGrpSpPr>
      <p:grpSpPr>
        <a:xfrm>
          <a:off x="0" y="0"/>
          <a:ext cx="0" cy="0"/>
          <a:chOff x="0" y="0"/>
          <a:chExt cx="0" cy="0"/>
        </a:xfrm>
      </p:grpSpPr>
      <p:sp>
        <p:nvSpPr>
          <p:cNvPr id="13" name="Picture Placeholder 29">
            <a:extLst>
              <a:ext uri="{FF2B5EF4-FFF2-40B4-BE49-F238E27FC236}">
                <a16:creationId xmlns:a16="http://schemas.microsoft.com/office/drawing/2014/main" id="{200C6B1D-B897-6449-CAB7-9968FF16001D}"/>
              </a:ext>
            </a:extLst>
          </p:cNvPr>
          <p:cNvSpPr>
            <a:spLocks noGrp="1"/>
          </p:cNvSpPr>
          <p:nvPr>
            <p:ph type="pic" sz="quarter" idx="10" hasCustomPrompt="1"/>
          </p:nvPr>
        </p:nvSpPr>
        <p:spPr>
          <a:xfrm>
            <a:off x="-1" y="0"/>
            <a:ext cx="24382413" cy="13716000"/>
          </a:xfrm>
          <a:prstGeom prst="rect">
            <a:avLst/>
          </a:prstGeom>
          <a:blipFill dpi="0" rotWithShape="1">
            <a:blip r:embed="rId2">
              <a:extLst>
                <a:ext uri="{28A0092B-C50C-407E-A947-70E740481C1C}">
                  <a14:useLocalDpi xmlns:a14="http://schemas.microsoft.com/office/drawing/2010/main"/>
                </a:ext>
              </a:extLst>
            </a:blip>
            <a:srcRect/>
            <a:stretch>
              <a:fillRect/>
            </a:stretch>
          </a:blipFill>
          <a:ln>
            <a:noFill/>
          </a:ln>
        </p:spPr>
        <p:txBody>
          <a:bodyPr wrap="square" anchor="ctr">
            <a:noAutofit/>
          </a:bodyPr>
          <a:lstStyle>
            <a:lvl1pPr marL="0" indent="0" algn="ctr">
              <a:buNone/>
              <a:defRPr b="0">
                <a:solidFill>
                  <a:schemeClr val="tx1"/>
                </a:solidFill>
              </a:defRPr>
            </a:lvl1pPr>
          </a:lstStyle>
          <a:p>
            <a:r>
              <a:rPr lang="en-GB" err="1"/>
              <a:t>Afbeelding</a:t>
            </a:r>
            <a:r>
              <a:rPr lang="en-GB"/>
              <a:t> </a:t>
            </a:r>
            <a:r>
              <a:rPr lang="en-GB" err="1"/>
              <a:t>invoegen</a:t>
            </a:r>
            <a:endParaRPr lang="en-GB"/>
          </a:p>
          <a:p>
            <a:endParaRPr lang="en-GB"/>
          </a:p>
          <a:p>
            <a:endParaRPr lang="nl-NL"/>
          </a:p>
          <a:p>
            <a:r>
              <a:rPr lang="nl-NL"/>
              <a:t> </a:t>
            </a:r>
          </a:p>
        </p:txBody>
      </p:sp>
      <p:sp>
        <p:nvSpPr>
          <p:cNvPr id="4" name="Titel 3">
            <a:extLst>
              <a:ext uri="{FF2B5EF4-FFF2-40B4-BE49-F238E27FC236}">
                <a16:creationId xmlns:a16="http://schemas.microsoft.com/office/drawing/2014/main" id="{51C8F387-D351-6910-83C4-3134CE5D7569}"/>
              </a:ext>
            </a:extLst>
          </p:cNvPr>
          <p:cNvSpPr>
            <a:spLocks noGrp="1"/>
          </p:cNvSpPr>
          <p:nvPr>
            <p:ph type="title" hasCustomPrompt="1"/>
          </p:nvPr>
        </p:nvSpPr>
        <p:spPr>
          <a:xfrm>
            <a:off x="0" y="10007600"/>
            <a:ext cx="17879628" cy="3708400"/>
          </a:xfrm>
          <a:custGeom>
            <a:avLst/>
            <a:gdLst>
              <a:gd name="connsiteX0" fmla="*/ 0 w 17879628"/>
              <a:gd name="connsiteY0" fmla="*/ 0 h 3708400"/>
              <a:gd name="connsiteX1" fmla="*/ 3103731 w 17879628"/>
              <a:gd name="connsiteY1" fmla="*/ 0 h 3708400"/>
              <a:gd name="connsiteX2" fmla="*/ 5726840 w 17879628"/>
              <a:gd name="connsiteY2" fmla="*/ 0 h 3708400"/>
              <a:gd name="connsiteX3" fmla="*/ 16553652 w 17879628"/>
              <a:gd name="connsiteY3" fmla="*/ 0 h 3708400"/>
              <a:gd name="connsiteX4" fmla="*/ 17852206 w 17879628"/>
              <a:gd name="connsiteY4" fmla="*/ 1592177 h 3708400"/>
              <a:gd name="connsiteX5" fmla="*/ 17417740 w 17879628"/>
              <a:gd name="connsiteY5" fmla="*/ 3708400 h 3708400"/>
              <a:gd name="connsiteX6" fmla="*/ 5726840 w 17879628"/>
              <a:gd name="connsiteY6" fmla="*/ 3708400 h 3708400"/>
              <a:gd name="connsiteX7" fmla="*/ 2342385 w 17879628"/>
              <a:gd name="connsiteY7" fmla="*/ 3708400 h 3708400"/>
              <a:gd name="connsiteX8" fmla="*/ 0 w 17879628"/>
              <a:gd name="connsiteY8" fmla="*/ 3708400 h 370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79628" h="3708400">
                <a:moveTo>
                  <a:pt x="0" y="0"/>
                </a:moveTo>
                <a:lnTo>
                  <a:pt x="3103731" y="0"/>
                </a:lnTo>
                <a:lnTo>
                  <a:pt x="5726840" y="0"/>
                </a:lnTo>
                <a:lnTo>
                  <a:pt x="16553652" y="0"/>
                </a:lnTo>
                <a:cubicBezTo>
                  <a:pt x="17392736" y="0"/>
                  <a:pt x="18020514" y="770289"/>
                  <a:pt x="17852206" y="1592177"/>
                </a:cubicBezTo>
                <a:lnTo>
                  <a:pt x="17417740" y="3708400"/>
                </a:lnTo>
                <a:lnTo>
                  <a:pt x="5726840" y="3708400"/>
                </a:lnTo>
                <a:lnTo>
                  <a:pt x="2342385" y="3708400"/>
                </a:lnTo>
                <a:lnTo>
                  <a:pt x="0" y="3708400"/>
                </a:lnTo>
                <a:close/>
              </a:path>
            </a:pathLst>
          </a:custGeom>
          <a:solidFill>
            <a:schemeClr val="accent1"/>
          </a:solidFill>
        </p:spPr>
        <p:txBody>
          <a:bodyPr vert="horz" wrap="square" lIns="1548000" tIns="0" rIns="0" bIns="1044000" rtlCol="0" anchor="b">
            <a:normAutofit/>
          </a:bodyPr>
          <a:lstStyle>
            <a:lvl1pPr>
              <a:defRPr sz="12000" b="1" i="1" cap="all" baseline="0">
                <a:solidFill>
                  <a:schemeClr val="tx1"/>
                </a:solidFill>
                <a:latin typeface="Sofia Sans Extra Condensed Extr" pitchFamily="2" charset="0"/>
              </a:defRPr>
            </a:lvl1pPr>
          </a:lstStyle>
          <a:p>
            <a:r>
              <a:rPr lang="nl-NL"/>
              <a:t>KLIK OM TEKST TE BEWERKEN</a:t>
            </a:r>
            <a:endParaRPr lang="en-US"/>
          </a:p>
        </p:txBody>
      </p:sp>
      <p:pic>
        <p:nvPicPr>
          <p:cNvPr id="2" name="Afbeelding 1">
            <a:extLst>
              <a:ext uri="{FF2B5EF4-FFF2-40B4-BE49-F238E27FC236}">
                <a16:creationId xmlns:a16="http://schemas.microsoft.com/office/drawing/2014/main" id="{8862E263-2539-20DD-584F-95BB72A08E5C}"/>
              </a:ext>
            </a:extLst>
          </p:cNvPr>
          <p:cNvPicPr>
            <a:picLocks noChangeAspect="1"/>
          </p:cNvPicPr>
          <p:nvPr userDrawn="1"/>
        </p:nvPicPr>
        <p:blipFill>
          <a:blip r:embed="rId3"/>
          <a:stretch>
            <a:fillRect/>
          </a:stretch>
        </p:blipFill>
        <p:spPr>
          <a:xfrm>
            <a:off x="21434487" y="12617116"/>
            <a:ext cx="3373096" cy="2887475"/>
          </a:xfrm>
          <a:prstGeom prst="rect">
            <a:avLst/>
          </a:prstGeom>
        </p:spPr>
      </p:pic>
    </p:spTree>
    <p:extLst>
      <p:ext uri="{BB962C8B-B14F-4D97-AF65-F5344CB8AC3E}">
        <p14:creationId xmlns:p14="http://schemas.microsoft.com/office/powerpoint/2010/main" val="850118339"/>
      </p:ext>
    </p:extLst>
  </p:cSld>
  <p:clrMapOvr>
    <a:overrideClrMapping bg1="dk1" tx1="lt1" bg2="dk2" tx2="lt2" accent1="accent1" accent2="accent2" accent3="accent3" accent4="accent4" accent5="accent5" accent6="accent6" hlink="hlink" folHlink="folHlink"/>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lide met titelkader en ingevulde avatile image rechts - rood">
    <p:bg>
      <p:bgPr>
        <a:solidFill>
          <a:schemeClr val="accent1"/>
        </a:solidFill>
        <a:effectLst/>
      </p:bgPr>
    </p:bg>
    <p:spTree>
      <p:nvGrpSpPr>
        <p:cNvPr id="1" name=""/>
        <p:cNvGrpSpPr/>
        <p:nvPr/>
      </p:nvGrpSpPr>
      <p:grpSpPr>
        <a:xfrm>
          <a:off x="0" y="0"/>
          <a:ext cx="0" cy="0"/>
          <a:chOff x="0" y="0"/>
          <a:chExt cx="0" cy="0"/>
        </a:xfrm>
      </p:grpSpPr>
      <p:pic>
        <p:nvPicPr>
          <p:cNvPr id="3" name="Afbeelding 2" descr="Een student die op een poef zit met een laptop op zijn schoot, hij lacht naar de kijker.">
            <a:extLst>
              <a:ext uri="{FF2B5EF4-FFF2-40B4-BE49-F238E27FC236}">
                <a16:creationId xmlns:a16="http://schemas.microsoft.com/office/drawing/2014/main" id="{9EEC984F-F40D-7420-83B7-DF567D91F795}"/>
              </a:ext>
            </a:extLst>
          </p:cNvPr>
          <p:cNvPicPr>
            <a:picLocks noChangeAspect="1"/>
          </p:cNvPicPr>
          <p:nvPr userDrawn="1"/>
        </p:nvPicPr>
        <p:blipFill>
          <a:blip r:embed="rId2"/>
          <a:stretch>
            <a:fillRect/>
          </a:stretch>
        </p:blipFill>
        <p:spPr>
          <a:xfrm>
            <a:off x="12781811" y="0"/>
            <a:ext cx="11684001" cy="13716000"/>
          </a:xfrm>
          <a:prstGeom prst="rect">
            <a:avLst/>
          </a:prstGeom>
        </p:spPr>
      </p:pic>
      <p:sp>
        <p:nvSpPr>
          <p:cNvPr id="4" name="Subtitle 2">
            <a:extLst>
              <a:ext uri="{FF2B5EF4-FFF2-40B4-BE49-F238E27FC236}">
                <a16:creationId xmlns:a16="http://schemas.microsoft.com/office/drawing/2014/main" id="{EF67A7AE-9C0E-2CD1-6725-4A6B0149DBE1}"/>
              </a:ext>
            </a:extLst>
          </p:cNvPr>
          <p:cNvSpPr>
            <a:spLocks noGrp="1"/>
          </p:cNvSpPr>
          <p:nvPr>
            <p:ph type="subTitle" idx="1" hasCustomPrompt="1"/>
          </p:nvPr>
        </p:nvSpPr>
        <p:spPr>
          <a:xfrm>
            <a:off x="1553404" y="4922078"/>
            <a:ext cx="10133772" cy="7263572"/>
          </a:xfrm>
          <a:prstGeom prst="rect">
            <a:avLst/>
          </a:prstGeom>
        </p:spPr>
        <p:txBody>
          <a:bodyPr>
            <a:normAutofit/>
          </a:bodyPr>
          <a:lstStyle>
            <a:lvl1pPr marL="0" indent="0" algn="l">
              <a:buNone/>
              <a:defRPr sz="4000">
                <a:solidFill>
                  <a:schemeClr val="bg1"/>
                </a:solidFill>
              </a:defRPr>
            </a:lvl1pPr>
            <a:lvl2pPr marL="914354" indent="0" algn="ctr">
              <a:buNone/>
              <a:defRPr sz="4000"/>
            </a:lvl2pPr>
            <a:lvl3pPr marL="1828709" indent="0" algn="ctr">
              <a:buNone/>
              <a:defRPr sz="3600"/>
            </a:lvl3pPr>
            <a:lvl4pPr marL="2743063" indent="0" algn="ctr">
              <a:buNone/>
              <a:defRPr sz="3200"/>
            </a:lvl4pPr>
            <a:lvl5pPr marL="3657417" indent="0" algn="ctr">
              <a:buNone/>
              <a:defRPr sz="3200"/>
            </a:lvl5pPr>
            <a:lvl6pPr marL="4571771" indent="0" algn="ctr">
              <a:buNone/>
              <a:defRPr sz="3200"/>
            </a:lvl6pPr>
            <a:lvl7pPr marL="5486126" indent="0" algn="ctr">
              <a:buNone/>
              <a:defRPr sz="3200"/>
            </a:lvl7pPr>
            <a:lvl8pPr marL="6400480" indent="0" algn="ctr">
              <a:buNone/>
              <a:defRPr sz="3200"/>
            </a:lvl8pPr>
            <a:lvl9pPr marL="7314834" indent="0" algn="ctr">
              <a:buNone/>
              <a:defRPr sz="3200"/>
            </a:lvl9pPr>
          </a:lstStyle>
          <a:p>
            <a:r>
              <a:rPr lang="nl-NL"/>
              <a:t>Klikken om de tekst te bewerken</a:t>
            </a:r>
            <a:endParaRPr lang="en-US"/>
          </a:p>
        </p:txBody>
      </p:sp>
      <p:sp>
        <p:nvSpPr>
          <p:cNvPr id="7" name="Title Placeholder 1">
            <a:extLst>
              <a:ext uri="{FF2B5EF4-FFF2-40B4-BE49-F238E27FC236}">
                <a16:creationId xmlns:a16="http://schemas.microsoft.com/office/drawing/2014/main" id="{80085C83-926C-7107-771D-ACCFC389341A}"/>
              </a:ext>
            </a:extLst>
          </p:cNvPr>
          <p:cNvSpPr>
            <a:spLocks noGrp="1"/>
          </p:cNvSpPr>
          <p:nvPr>
            <p:ph type="title" hasCustomPrompt="1"/>
          </p:nvPr>
        </p:nvSpPr>
        <p:spPr>
          <a:xfrm>
            <a:off x="1553403" y="3454507"/>
            <a:ext cx="10133772" cy="803275"/>
          </a:xfrm>
          <a:prstGeom prst="rect">
            <a:avLst/>
          </a:prstGeom>
        </p:spPr>
        <p:txBody>
          <a:bodyPr vert="horz" wrap="square" lIns="0" tIns="0" rIns="0" bIns="0" rtlCol="0" anchor="t" anchorCtr="0">
            <a:normAutofit/>
          </a:bodyPr>
          <a:lstStyle>
            <a:lvl1pPr>
              <a:defRPr sz="8000" b="1" i="1">
                <a:solidFill>
                  <a:schemeClr val="bg1"/>
                </a:solidFill>
                <a:latin typeface="Sofia Sans Extra Condensed Extr" pitchFamily="2" charset="0"/>
              </a:defRPr>
            </a:lvl1pPr>
          </a:lstStyle>
          <a:p>
            <a:r>
              <a:rPr lang="nl-NL"/>
              <a:t>Klik om ondertitel te bewerken</a:t>
            </a:r>
            <a:endParaRPr lang="en-US"/>
          </a:p>
        </p:txBody>
      </p:sp>
      <p:sp>
        <p:nvSpPr>
          <p:cNvPr id="18" name="Tijdelijke aanduiding voor tekst 25">
            <a:extLst>
              <a:ext uri="{FF2B5EF4-FFF2-40B4-BE49-F238E27FC236}">
                <a16:creationId xmlns:a16="http://schemas.microsoft.com/office/drawing/2014/main" id="{F6DF3ACC-F775-E5B0-45C9-CE0DE5CD36D6}"/>
              </a:ext>
            </a:extLst>
          </p:cNvPr>
          <p:cNvSpPr>
            <a:spLocks noGrp="1"/>
          </p:cNvSpPr>
          <p:nvPr>
            <p:ph type="body" sz="quarter" idx="14" hasCustomPrompt="1"/>
          </p:nvPr>
        </p:nvSpPr>
        <p:spPr>
          <a:xfrm>
            <a:off x="21873612" y="12654660"/>
            <a:ext cx="2526386" cy="1059689"/>
          </a:xfrm>
          <a:prstGeom prst="rect">
            <a:avLst/>
          </a:prstGeom>
          <a:blipFill>
            <a:blip r:embed="rId3" cstate="email">
              <a:extLst>
                <a:ext uri="{28A0092B-C50C-407E-A947-70E740481C1C}">
                  <a14:useLocalDpi xmlns:a14="http://schemas.microsoft.com/office/drawing/2010/main"/>
                </a:ext>
              </a:extLst>
            </a:blip>
            <a:stretch>
              <a:fillRect/>
            </a:stretch>
          </a:blipFill>
        </p:spPr>
        <p:txBody>
          <a:bodyPr/>
          <a:lstStyle>
            <a:lvl1pPr>
              <a:defRPr>
                <a:noFill/>
              </a:defRPr>
            </a:lvl1pPr>
          </a:lstStyle>
          <a:p>
            <a:pPr lvl="0"/>
            <a:r>
              <a:rPr lang="nl-NL"/>
              <a:t> </a:t>
            </a:r>
          </a:p>
        </p:txBody>
      </p:sp>
      <p:sp>
        <p:nvSpPr>
          <p:cNvPr id="19" name="Tijdelijke aanduiding voor tekst 18">
            <a:extLst>
              <a:ext uri="{FF2B5EF4-FFF2-40B4-BE49-F238E27FC236}">
                <a16:creationId xmlns:a16="http://schemas.microsoft.com/office/drawing/2014/main" id="{A7722ECC-4A93-DD46-1FE2-DC7F7BF4F500}"/>
              </a:ext>
            </a:extLst>
          </p:cNvPr>
          <p:cNvSpPr>
            <a:spLocks noGrp="1"/>
          </p:cNvSpPr>
          <p:nvPr>
            <p:ph type="body" sz="quarter" idx="13" hasCustomPrompt="1"/>
          </p:nvPr>
        </p:nvSpPr>
        <p:spPr>
          <a:xfrm>
            <a:off x="1533525" y="1484124"/>
            <a:ext cx="5900589" cy="1179087"/>
          </a:xfrm>
          <a:custGeom>
            <a:avLst/>
            <a:gdLst>
              <a:gd name="connsiteX0" fmla="*/ 229635 w 6038853"/>
              <a:gd name="connsiteY0" fmla="*/ 0 h 1232681"/>
              <a:gd name="connsiteX1" fmla="*/ 5929727 w 6038853"/>
              <a:gd name="connsiteY1" fmla="*/ 0 h 1232681"/>
              <a:gd name="connsiteX2" fmla="*/ 6036801 w 6038853"/>
              <a:gd name="connsiteY2" fmla="*/ 129813 h 1232681"/>
              <a:gd name="connsiteX3" fmla="*/ 5809541 w 6038853"/>
              <a:gd name="connsiteY3" fmla="*/ 1232681 h 1232681"/>
              <a:gd name="connsiteX4" fmla="*/ 108356 w 6038853"/>
              <a:gd name="connsiteY4" fmla="*/ 1232681 h 1232681"/>
              <a:gd name="connsiteX5" fmla="*/ 2374 w 6038853"/>
              <a:gd name="connsiteY5" fmla="*/ 1102868 h 123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8853" h="1232681">
                <a:moveTo>
                  <a:pt x="229635" y="0"/>
                </a:moveTo>
                <a:lnTo>
                  <a:pt x="5929727" y="0"/>
                </a:lnTo>
                <a:cubicBezTo>
                  <a:pt x="5998561" y="0"/>
                  <a:pt x="6049913" y="62180"/>
                  <a:pt x="6036801" y="129813"/>
                </a:cubicBezTo>
                <a:lnTo>
                  <a:pt x="5809541" y="1232681"/>
                </a:lnTo>
                <a:lnTo>
                  <a:pt x="108356" y="1232681"/>
                </a:lnTo>
                <a:cubicBezTo>
                  <a:pt x="39522" y="1232681"/>
                  <a:pt x="-11830" y="1169411"/>
                  <a:pt x="2374" y="1102868"/>
                </a:cubicBezTo>
                <a:close/>
              </a:path>
            </a:pathLst>
          </a:custGeom>
          <a:solidFill>
            <a:schemeClr val="bg1"/>
          </a:solidFill>
        </p:spPr>
        <p:txBody>
          <a:bodyPr wrap="none" lIns="503999" tIns="360000" rIns="503999" bIns="288000" anchor="ctr" anchorCtr="0">
            <a:spAutoFit/>
          </a:bodyPr>
          <a:lstStyle>
            <a:lvl1pPr marL="0" indent="0" algn="l">
              <a:lnSpc>
                <a:spcPct val="70000"/>
              </a:lnSpc>
              <a:buNone/>
              <a:defRPr sz="4400" b="1" i="1" cap="all" baseline="0">
                <a:solidFill>
                  <a:schemeClr val="tx1"/>
                </a:solidFill>
                <a:latin typeface="Sofia Sans Extra Condensed Extr" pitchFamily="2" charset="0"/>
              </a:defRPr>
            </a:lvl1pPr>
          </a:lstStyle>
          <a:p>
            <a:pPr lvl="0"/>
            <a:r>
              <a:rPr lang="nl-NL"/>
              <a:t>KLIK OM TITEL TE BEWERKEN</a:t>
            </a:r>
          </a:p>
        </p:txBody>
      </p:sp>
      <p:sp>
        <p:nvSpPr>
          <p:cNvPr id="5" name="Tijdelijke aanduiding voor voettekst 4">
            <a:extLst>
              <a:ext uri="{FF2B5EF4-FFF2-40B4-BE49-F238E27FC236}">
                <a16:creationId xmlns:a16="http://schemas.microsoft.com/office/drawing/2014/main" id="{A0366550-76AB-0B7A-4084-06A4854B4543}"/>
              </a:ext>
            </a:extLst>
          </p:cNvPr>
          <p:cNvSpPr>
            <a:spLocks noGrp="1"/>
          </p:cNvSpPr>
          <p:nvPr>
            <p:ph type="ftr" sz="quarter" idx="3"/>
          </p:nvPr>
        </p:nvSpPr>
        <p:spPr>
          <a:xfrm>
            <a:off x="3543300" y="12653897"/>
            <a:ext cx="8143875" cy="803274"/>
          </a:xfrm>
          <a:prstGeom prst="rect">
            <a:avLst/>
          </a:prstGeom>
        </p:spPr>
        <p:txBody>
          <a:bodyPr vert="horz" lIns="91440" tIns="45720" rIns="91440" bIns="45720" rtlCol="0" anchor="t"/>
          <a:lstStyle>
            <a:lvl1pPr algn="l">
              <a:defRPr sz="3200" b="1" i="0">
                <a:solidFill>
                  <a:schemeClr val="bg1"/>
                </a:solidFill>
                <a:latin typeface="Sofia Sans Extra Condensed Blac" pitchFamily="2" charset="0"/>
              </a:defRPr>
            </a:lvl1pPr>
          </a:lstStyle>
          <a:p>
            <a:endParaRPr lang="nl-NL"/>
          </a:p>
        </p:txBody>
      </p:sp>
      <p:sp>
        <p:nvSpPr>
          <p:cNvPr id="6" name="Slide Number Placeholder 5">
            <a:extLst>
              <a:ext uri="{FF2B5EF4-FFF2-40B4-BE49-F238E27FC236}">
                <a16:creationId xmlns:a16="http://schemas.microsoft.com/office/drawing/2014/main" id="{37078FE3-E144-9046-E637-80EF7A4A20F3}"/>
              </a:ext>
            </a:extLst>
          </p:cNvPr>
          <p:cNvSpPr>
            <a:spLocks noGrp="1"/>
          </p:cNvSpPr>
          <p:nvPr>
            <p:ph type="sldNum" sz="quarter" idx="12"/>
          </p:nvPr>
        </p:nvSpPr>
        <p:spPr>
          <a:xfrm>
            <a:off x="1533526" y="12656311"/>
            <a:ext cx="1309066" cy="803275"/>
          </a:xfrm>
          <a:prstGeom prst="rect">
            <a:avLst/>
          </a:prstGeom>
        </p:spPr>
        <p:txBody>
          <a:bodyPr/>
          <a:lstStyle>
            <a:lvl1pPr>
              <a:defRPr b="1" i="0">
                <a:solidFill>
                  <a:schemeClr val="bg1"/>
                </a:solidFill>
                <a:latin typeface="Sofia Sans Extra Condensed Blac" pitchFamily="2" charset="0"/>
              </a:defRPr>
            </a:lvl1pPr>
          </a:lstStyle>
          <a:p>
            <a:fld id="{C87093F9-3683-074B-83F5-9DC51951D3EE}" type="slidenum">
              <a:rPr lang="nl-NL" smtClean="0"/>
              <a:pPr/>
              <a:t>‹nr.›</a:t>
            </a:fld>
            <a:endParaRPr lang="nl-NL"/>
          </a:p>
        </p:txBody>
      </p:sp>
      <p:sp>
        <p:nvSpPr>
          <p:cNvPr id="8" name="Tijdelijke aanduiding voor datum 3">
            <a:extLst>
              <a:ext uri="{FF2B5EF4-FFF2-40B4-BE49-F238E27FC236}">
                <a16:creationId xmlns:a16="http://schemas.microsoft.com/office/drawing/2014/main" id="{F16E382A-B6D7-89DD-B7A0-25148E98EC8D}"/>
              </a:ext>
            </a:extLst>
          </p:cNvPr>
          <p:cNvSpPr>
            <a:spLocks noGrp="1"/>
          </p:cNvSpPr>
          <p:nvPr>
            <p:ph type="dt" sz="half" idx="2"/>
          </p:nvPr>
        </p:nvSpPr>
        <p:spPr>
          <a:xfrm>
            <a:off x="17239697" y="12712700"/>
            <a:ext cx="4194790" cy="730250"/>
          </a:xfrm>
          <a:prstGeom prst="rect">
            <a:avLst/>
          </a:prstGeom>
        </p:spPr>
        <p:txBody>
          <a:bodyPr vert="horz" lIns="91440" tIns="45720" rIns="91440" bIns="45720" rtlCol="0" anchor="ctr"/>
          <a:lstStyle>
            <a:lvl1pPr algn="l">
              <a:defRPr sz="3200" b="1" i="0">
                <a:solidFill>
                  <a:schemeClr val="bg1"/>
                </a:solidFill>
                <a:latin typeface="Sofia Sans Extra Condensed Blac" pitchFamily="2" charset="0"/>
              </a:defRPr>
            </a:lvl1pPr>
          </a:lstStyle>
          <a:p>
            <a:endParaRPr lang="nl-NL"/>
          </a:p>
        </p:txBody>
      </p:sp>
    </p:spTree>
    <p:extLst>
      <p:ext uri="{BB962C8B-B14F-4D97-AF65-F5344CB8AC3E}">
        <p14:creationId xmlns:p14="http://schemas.microsoft.com/office/powerpoint/2010/main" val="415342090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Eindslide - rood">
    <p:bg>
      <p:bgRef idx="1001">
        <a:schemeClr val="bg2"/>
      </p:bgRef>
    </p:bg>
    <p:spTree>
      <p:nvGrpSpPr>
        <p:cNvPr id="1" name=""/>
        <p:cNvGrpSpPr/>
        <p:nvPr/>
      </p:nvGrpSpPr>
      <p:grpSpPr>
        <a:xfrm>
          <a:off x="0" y="0"/>
          <a:ext cx="0" cy="0"/>
          <a:chOff x="0" y="0"/>
          <a:chExt cx="0" cy="0"/>
        </a:xfrm>
      </p:grpSpPr>
      <p:sp>
        <p:nvSpPr>
          <p:cNvPr id="3" name="Vrije vorm 2">
            <a:extLst>
              <a:ext uri="{FF2B5EF4-FFF2-40B4-BE49-F238E27FC236}">
                <a16:creationId xmlns:a16="http://schemas.microsoft.com/office/drawing/2014/main" id="{EBFB60F1-27BF-26F3-E10D-F653F8CE4AE7}"/>
              </a:ext>
            </a:extLst>
          </p:cNvPr>
          <p:cNvSpPr/>
          <p:nvPr userDrawn="1"/>
        </p:nvSpPr>
        <p:spPr>
          <a:xfrm>
            <a:off x="19345090" y="0"/>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1" name="Vrije vorm 10">
            <a:extLst>
              <a:ext uri="{FF2B5EF4-FFF2-40B4-BE49-F238E27FC236}">
                <a16:creationId xmlns:a16="http://schemas.microsoft.com/office/drawing/2014/main" id="{D0CAC2D2-1D79-1C0D-29A1-905217BA7B9C}"/>
              </a:ext>
            </a:extLst>
          </p:cNvPr>
          <p:cNvSpPr/>
          <p:nvPr userDrawn="1"/>
        </p:nvSpPr>
        <p:spPr>
          <a:xfrm>
            <a:off x="17395354" y="3807856"/>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pic>
        <p:nvPicPr>
          <p:cNvPr id="4" name="Afbeelding 3">
            <a:extLst>
              <a:ext uri="{FF2B5EF4-FFF2-40B4-BE49-F238E27FC236}">
                <a16:creationId xmlns:a16="http://schemas.microsoft.com/office/drawing/2014/main" id="{85D90EBC-0A71-F543-06EA-33DE34F596B3}"/>
              </a:ext>
            </a:extLst>
          </p:cNvPr>
          <p:cNvPicPr>
            <a:picLocks noChangeAspect="1"/>
          </p:cNvPicPr>
          <p:nvPr userDrawn="1"/>
        </p:nvPicPr>
        <p:blipFill>
          <a:blip r:embed="rId2"/>
          <a:stretch>
            <a:fillRect/>
          </a:stretch>
        </p:blipFill>
        <p:spPr>
          <a:xfrm>
            <a:off x="1584325" y="11607799"/>
            <a:ext cx="3302748" cy="966177"/>
          </a:xfrm>
          <a:prstGeom prst="rect">
            <a:avLst/>
          </a:prstGeom>
        </p:spPr>
      </p:pic>
      <p:sp>
        <p:nvSpPr>
          <p:cNvPr id="6" name="Title Placeholder 1">
            <a:extLst>
              <a:ext uri="{FF2B5EF4-FFF2-40B4-BE49-F238E27FC236}">
                <a16:creationId xmlns:a16="http://schemas.microsoft.com/office/drawing/2014/main" id="{A313FCC5-CEC0-B298-D083-B2CC6E06A96C}"/>
              </a:ext>
            </a:extLst>
          </p:cNvPr>
          <p:cNvSpPr>
            <a:spLocks noGrp="1"/>
          </p:cNvSpPr>
          <p:nvPr>
            <p:ph type="title" hasCustomPrompt="1"/>
          </p:nvPr>
        </p:nvSpPr>
        <p:spPr>
          <a:xfrm>
            <a:off x="1533525" y="1536837"/>
            <a:ext cx="15768601" cy="3753620"/>
          </a:xfrm>
          <a:prstGeom prst="rect">
            <a:avLst/>
          </a:prstGeom>
        </p:spPr>
        <p:txBody>
          <a:bodyPr vert="horz" lIns="0" tIns="0" rIns="0" bIns="0" rtlCol="0" anchor="t">
            <a:noAutofit/>
          </a:bodyPr>
          <a:lstStyle>
            <a:lvl1pPr>
              <a:defRPr sz="17300" b="1" i="1" cap="all" baseline="0">
                <a:solidFill>
                  <a:schemeClr val="tx1"/>
                </a:solidFill>
                <a:latin typeface="Sofia Sans Extra Condensed Extr" pitchFamily="2" charset="0"/>
              </a:defRPr>
            </a:lvl1pPr>
          </a:lstStyle>
          <a:p>
            <a:r>
              <a:rPr lang="nl-NL"/>
              <a:t>KLIK OM TITEL TE BEWERKEN</a:t>
            </a:r>
            <a:endParaRPr lang="en-US"/>
          </a:p>
        </p:txBody>
      </p:sp>
      <p:sp>
        <p:nvSpPr>
          <p:cNvPr id="9" name="Freeform 3">
            <a:extLst>
              <a:ext uri="{FF2B5EF4-FFF2-40B4-BE49-F238E27FC236}">
                <a16:creationId xmlns:a16="http://schemas.microsoft.com/office/drawing/2014/main" id="{95165F57-FD64-195D-B001-1FE88F63F023}"/>
              </a:ext>
            </a:extLst>
          </p:cNvPr>
          <p:cNvSpPr>
            <a:spLocks noChangeArrowheads="1"/>
          </p:cNvSpPr>
          <p:nvPr userDrawn="1"/>
        </p:nvSpPr>
        <p:spPr bwMode="auto">
          <a:xfrm>
            <a:off x="15692114" y="8077371"/>
            <a:ext cx="6675963" cy="5638629"/>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tx2"/>
          </a:solidFill>
          <a:ln>
            <a:noFill/>
          </a:ln>
          <a:effectLst/>
        </p:spPr>
        <p:txBody>
          <a:bodyPr wrap="none" anchor="ctr"/>
          <a:lstStyle/>
          <a:p>
            <a:endParaRPr lang="nl-NL"/>
          </a:p>
        </p:txBody>
      </p:sp>
      <p:sp>
        <p:nvSpPr>
          <p:cNvPr id="2" name="Tijdelijke aanduiding voor tekst 2">
            <a:extLst>
              <a:ext uri="{FF2B5EF4-FFF2-40B4-BE49-F238E27FC236}">
                <a16:creationId xmlns:a16="http://schemas.microsoft.com/office/drawing/2014/main" id="{67067DF8-B415-59CE-5CBD-F1C152DBC3B3}"/>
              </a:ext>
            </a:extLst>
          </p:cNvPr>
          <p:cNvSpPr>
            <a:spLocks noGrp="1"/>
          </p:cNvSpPr>
          <p:nvPr>
            <p:ph type="body" sz="quarter" idx="10" hasCustomPrompt="1"/>
          </p:nvPr>
        </p:nvSpPr>
        <p:spPr>
          <a:xfrm>
            <a:off x="1530481" y="5863764"/>
            <a:ext cx="12312650" cy="4659313"/>
          </a:xfrm>
          <a:prstGeom prst="rect">
            <a:avLst/>
          </a:prstGeom>
        </p:spPr>
        <p:txBody>
          <a:bodyPr/>
          <a:lstStyle>
            <a:lvl1pPr marL="0" indent="0">
              <a:buNone/>
              <a:defRPr sz="4400">
                <a:solidFill>
                  <a:schemeClr val="tx1"/>
                </a:solidFill>
              </a:defRPr>
            </a:lvl1pPr>
          </a:lstStyle>
          <a:p>
            <a:r>
              <a:rPr lang="nl-NL"/>
              <a:t>Klikken om de tekst te bewerken</a:t>
            </a:r>
            <a:endParaRPr lang="en-US"/>
          </a:p>
        </p:txBody>
      </p:sp>
    </p:spTree>
    <p:extLst>
      <p:ext uri="{BB962C8B-B14F-4D97-AF65-F5344CB8AC3E}">
        <p14:creationId xmlns:p14="http://schemas.microsoft.com/office/powerpoint/2010/main" val="4162179190"/>
      </p:ext>
    </p:extLst>
  </p:cSld>
  <p:clrMapOvr>
    <a:overrideClrMapping bg1="dk1" tx1="lt1" bg2="dk2" tx2="lt2" accent1="accent1" accent2="accent2" accent3="accent3" accent4="accent4" accent5="accent5" accent6="accent6" hlink="hlink" folHlink="folHlink"/>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Eindslide - blauw">
    <p:bg>
      <p:bgPr>
        <a:solidFill>
          <a:srgbClr val="001969"/>
        </a:solidFill>
        <a:effectLst/>
      </p:bgPr>
    </p:bg>
    <p:spTree>
      <p:nvGrpSpPr>
        <p:cNvPr id="1" name=""/>
        <p:cNvGrpSpPr/>
        <p:nvPr/>
      </p:nvGrpSpPr>
      <p:grpSpPr>
        <a:xfrm>
          <a:off x="0" y="0"/>
          <a:ext cx="0" cy="0"/>
          <a:chOff x="0" y="0"/>
          <a:chExt cx="0" cy="0"/>
        </a:xfrm>
      </p:grpSpPr>
      <p:pic>
        <p:nvPicPr>
          <p:cNvPr id="4" name="Afbeelding 3">
            <a:extLst>
              <a:ext uri="{FF2B5EF4-FFF2-40B4-BE49-F238E27FC236}">
                <a16:creationId xmlns:a16="http://schemas.microsoft.com/office/drawing/2014/main" id="{85D90EBC-0A71-F543-06EA-33DE34F596B3}"/>
              </a:ext>
            </a:extLst>
          </p:cNvPr>
          <p:cNvPicPr>
            <a:picLocks noChangeAspect="1"/>
          </p:cNvPicPr>
          <p:nvPr userDrawn="1"/>
        </p:nvPicPr>
        <p:blipFill>
          <a:blip r:embed="rId2"/>
          <a:stretch>
            <a:fillRect/>
          </a:stretch>
        </p:blipFill>
        <p:spPr>
          <a:xfrm>
            <a:off x="1584325" y="11607799"/>
            <a:ext cx="3302748" cy="966177"/>
          </a:xfrm>
          <a:prstGeom prst="rect">
            <a:avLst/>
          </a:prstGeom>
        </p:spPr>
      </p:pic>
      <p:sp>
        <p:nvSpPr>
          <p:cNvPr id="6" name="Title Placeholder 1">
            <a:extLst>
              <a:ext uri="{FF2B5EF4-FFF2-40B4-BE49-F238E27FC236}">
                <a16:creationId xmlns:a16="http://schemas.microsoft.com/office/drawing/2014/main" id="{A313FCC5-CEC0-B298-D083-B2CC6E06A96C}"/>
              </a:ext>
            </a:extLst>
          </p:cNvPr>
          <p:cNvSpPr>
            <a:spLocks noGrp="1"/>
          </p:cNvSpPr>
          <p:nvPr>
            <p:ph type="title" hasCustomPrompt="1"/>
          </p:nvPr>
        </p:nvSpPr>
        <p:spPr>
          <a:xfrm>
            <a:off x="1533525" y="1536837"/>
            <a:ext cx="15768601" cy="3753620"/>
          </a:xfrm>
          <a:prstGeom prst="rect">
            <a:avLst/>
          </a:prstGeom>
        </p:spPr>
        <p:txBody>
          <a:bodyPr vert="horz" lIns="0" tIns="0" rIns="0" bIns="0" rtlCol="0" anchor="t">
            <a:noAutofit/>
          </a:bodyPr>
          <a:lstStyle>
            <a:lvl1pPr>
              <a:defRPr sz="17300" b="1" i="1" cap="all" baseline="0">
                <a:solidFill>
                  <a:schemeClr val="tx1"/>
                </a:solidFill>
                <a:latin typeface="Sofia Sans Extra Condensed Extr" pitchFamily="2" charset="0"/>
              </a:defRPr>
            </a:lvl1pPr>
          </a:lstStyle>
          <a:p>
            <a:r>
              <a:rPr lang="nl-NL"/>
              <a:t>KLIK OM TITEL TE BEWERKEN</a:t>
            </a:r>
            <a:endParaRPr lang="en-US"/>
          </a:p>
        </p:txBody>
      </p:sp>
      <p:sp>
        <p:nvSpPr>
          <p:cNvPr id="2" name="Vrije vorm 1">
            <a:extLst>
              <a:ext uri="{FF2B5EF4-FFF2-40B4-BE49-F238E27FC236}">
                <a16:creationId xmlns:a16="http://schemas.microsoft.com/office/drawing/2014/main" id="{6B38508E-3909-F13A-5097-13BF090A0955}"/>
              </a:ext>
            </a:extLst>
          </p:cNvPr>
          <p:cNvSpPr/>
          <p:nvPr userDrawn="1"/>
        </p:nvSpPr>
        <p:spPr>
          <a:xfrm>
            <a:off x="19345090" y="2372"/>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3" name="Vrije vorm 2">
            <a:extLst>
              <a:ext uri="{FF2B5EF4-FFF2-40B4-BE49-F238E27FC236}">
                <a16:creationId xmlns:a16="http://schemas.microsoft.com/office/drawing/2014/main" id="{097FB7E9-6EC7-32DB-067C-7FFFE39BEDB1}"/>
              </a:ext>
            </a:extLst>
          </p:cNvPr>
          <p:cNvSpPr/>
          <p:nvPr userDrawn="1"/>
        </p:nvSpPr>
        <p:spPr>
          <a:xfrm>
            <a:off x="17395354" y="3807856"/>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0" name="Freeform 3">
            <a:extLst>
              <a:ext uri="{FF2B5EF4-FFF2-40B4-BE49-F238E27FC236}">
                <a16:creationId xmlns:a16="http://schemas.microsoft.com/office/drawing/2014/main" id="{47F28752-92DF-B6B7-2BE2-D273DB000C5E}"/>
              </a:ext>
            </a:extLst>
          </p:cNvPr>
          <p:cNvSpPr>
            <a:spLocks noChangeArrowheads="1"/>
          </p:cNvSpPr>
          <p:nvPr userDrawn="1"/>
        </p:nvSpPr>
        <p:spPr bwMode="auto">
          <a:xfrm>
            <a:off x="15692114" y="8077371"/>
            <a:ext cx="6675963" cy="5638629"/>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tx2"/>
          </a:solidFill>
          <a:ln>
            <a:noFill/>
          </a:ln>
          <a:effectLst/>
        </p:spPr>
        <p:txBody>
          <a:bodyPr wrap="none" anchor="ctr"/>
          <a:lstStyle/>
          <a:p>
            <a:r>
              <a:rPr lang="nl-NL"/>
              <a:t>`</a:t>
            </a:r>
          </a:p>
        </p:txBody>
      </p:sp>
      <p:sp>
        <p:nvSpPr>
          <p:cNvPr id="7" name="Tijdelijke aanduiding voor tekst 2">
            <a:extLst>
              <a:ext uri="{FF2B5EF4-FFF2-40B4-BE49-F238E27FC236}">
                <a16:creationId xmlns:a16="http://schemas.microsoft.com/office/drawing/2014/main" id="{90A647B3-E72C-BAE7-A974-7F93BF8D6DFB}"/>
              </a:ext>
            </a:extLst>
          </p:cNvPr>
          <p:cNvSpPr>
            <a:spLocks noGrp="1"/>
          </p:cNvSpPr>
          <p:nvPr>
            <p:ph type="body" sz="quarter" idx="10" hasCustomPrompt="1"/>
          </p:nvPr>
        </p:nvSpPr>
        <p:spPr>
          <a:xfrm>
            <a:off x="1530481" y="5863764"/>
            <a:ext cx="12312650" cy="4659313"/>
          </a:xfrm>
          <a:prstGeom prst="rect">
            <a:avLst/>
          </a:prstGeom>
        </p:spPr>
        <p:txBody>
          <a:bodyPr/>
          <a:lstStyle>
            <a:lvl1pPr marL="0" indent="0">
              <a:buNone/>
              <a:defRPr sz="4400">
                <a:solidFill>
                  <a:schemeClr val="tx1"/>
                </a:solidFill>
              </a:defRPr>
            </a:lvl1pPr>
          </a:lstStyle>
          <a:p>
            <a:r>
              <a:rPr lang="nl-NL"/>
              <a:t>Klikken om de tekst te bewerken</a:t>
            </a:r>
            <a:endParaRPr lang="en-US"/>
          </a:p>
        </p:txBody>
      </p:sp>
    </p:spTree>
    <p:extLst>
      <p:ext uri="{BB962C8B-B14F-4D97-AF65-F5344CB8AC3E}">
        <p14:creationId xmlns:p14="http://schemas.microsoft.com/office/powerpoint/2010/main" val="2311755654"/>
      </p:ext>
    </p:extLst>
  </p:cSld>
  <p:clrMapOvr>
    <a:overrideClrMapping bg1="dk1" tx1="lt1" bg2="dk2" tx2="lt2" accent1="accent1" accent2="accent2" accent3="accent3" accent4="accent4" accent5="accent5" accent6="accent6" hlink="hlink" folHlink="folHlink"/>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Eindslide - wit">
    <p:bg>
      <p:bgRef idx="1001">
        <a:schemeClr val="bg1"/>
      </p:bgRef>
    </p:bg>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A313FCC5-CEC0-B298-D083-B2CC6E06A96C}"/>
              </a:ext>
            </a:extLst>
          </p:cNvPr>
          <p:cNvSpPr>
            <a:spLocks noGrp="1"/>
          </p:cNvSpPr>
          <p:nvPr>
            <p:ph type="title" hasCustomPrompt="1"/>
          </p:nvPr>
        </p:nvSpPr>
        <p:spPr>
          <a:xfrm>
            <a:off x="1533525" y="1536837"/>
            <a:ext cx="15768601" cy="3753620"/>
          </a:xfrm>
          <a:prstGeom prst="rect">
            <a:avLst/>
          </a:prstGeom>
        </p:spPr>
        <p:txBody>
          <a:bodyPr vert="horz" lIns="0" tIns="0" rIns="0" bIns="0" rtlCol="0" anchor="t">
            <a:noAutofit/>
          </a:bodyPr>
          <a:lstStyle>
            <a:lvl1pPr>
              <a:defRPr sz="17300" b="1" i="1" cap="all" baseline="0">
                <a:solidFill>
                  <a:schemeClr val="tx1"/>
                </a:solidFill>
                <a:latin typeface="Sofia Sans Extra Condensed Extr" pitchFamily="2" charset="0"/>
              </a:defRPr>
            </a:lvl1pPr>
          </a:lstStyle>
          <a:p>
            <a:r>
              <a:rPr lang="nl-NL"/>
              <a:t>KLIK OM TITEL TE BEWERKEN</a:t>
            </a:r>
            <a:endParaRPr lang="en-US"/>
          </a:p>
        </p:txBody>
      </p:sp>
      <p:sp>
        <p:nvSpPr>
          <p:cNvPr id="2" name="Vrije vorm 1">
            <a:extLst>
              <a:ext uri="{FF2B5EF4-FFF2-40B4-BE49-F238E27FC236}">
                <a16:creationId xmlns:a16="http://schemas.microsoft.com/office/drawing/2014/main" id="{6B38508E-3909-F13A-5097-13BF090A0955}"/>
              </a:ext>
            </a:extLst>
          </p:cNvPr>
          <p:cNvSpPr/>
          <p:nvPr userDrawn="1"/>
        </p:nvSpPr>
        <p:spPr>
          <a:xfrm>
            <a:off x="19345090" y="10798"/>
            <a:ext cx="5037323" cy="13705202"/>
          </a:xfrm>
          <a:custGeom>
            <a:avLst/>
            <a:gdLst>
              <a:gd name="connsiteX0" fmla="*/ 2539959 w 5037323"/>
              <a:gd name="connsiteY0" fmla="*/ 0 h 13705202"/>
              <a:gd name="connsiteX1" fmla="*/ 5037323 w 5037323"/>
              <a:gd name="connsiteY1" fmla="*/ 0 h 13705202"/>
              <a:gd name="connsiteX2" fmla="*/ 5037323 w 5037323"/>
              <a:gd name="connsiteY2" fmla="*/ 13705202 h 13705202"/>
              <a:gd name="connsiteX3" fmla="*/ 1204317 w 5037323"/>
              <a:gd name="connsiteY3" fmla="*/ 13705202 h 13705202"/>
              <a:gd name="connsiteX4" fmla="*/ 25251 w 5037323"/>
              <a:gd name="connsiteY4" fmla="*/ 12257553 h 13705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323" h="13705202">
                <a:moveTo>
                  <a:pt x="2539959" y="0"/>
                </a:moveTo>
                <a:lnTo>
                  <a:pt x="5037323" y="0"/>
                </a:lnTo>
                <a:lnTo>
                  <a:pt x="5037323" y="13705202"/>
                </a:lnTo>
                <a:lnTo>
                  <a:pt x="1204317" y="13705202"/>
                </a:lnTo>
                <a:cubicBezTo>
                  <a:pt x="442787" y="13705202"/>
                  <a:pt x="-128953" y="13005109"/>
                  <a:pt x="25251" y="12257553"/>
                </a:cubicBezTo>
                <a:close/>
              </a:path>
            </a:pathLst>
          </a:cu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3" name="Vrije vorm 2">
            <a:extLst>
              <a:ext uri="{FF2B5EF4-FFF2-40B4-BE49-F238E27FC236}">
                <a16:creationId xmlns:a16="http://schemas.microsoft.com/office/drawing/2014/main" id="{097FB7E9-6EC7-32DB-067C-7FFFE39BEDB1}"/>
              </a:ext>
            </a:extLst>
          </p:cNvPr>
          <p:cNvSpPr/>
          <p:nvPr userDrawn="1"/>
        </p:nvSpPr>
        <p:spPr>
          <a:xfrm>
            <a:off x="17395354" y="3807856"/>
            <a:ext cx="6987059" cy="9908144"/>
          </a:xfrm>
          <a:custGeom>
            <a:avLst/>
            <a:gdLst>
              <a:gd name="connsiteX0" fmla="*/ 1836257 w 6987059"/>
              <a:gd name="connsiteY0" fmla="*/ 0 h 9908144"/>
              <a:gd name="connsiteX1" fmla="*/ 6987059 w 6987059"/>
              <a:gd name="connsiteY1" fmla="*/ 0 h 9908144"/>
              <a:gd name="connsiteX2" fmla="*/ 6987059 w 6987059"/>
              <a:gd name="connsiteY2" fmla="*/ 9908144 h 9908144"/>
              <a:gd name="connsiteX3" fmla="*/ 870657 w 6987059"/>
              <a:gd name="connsiteY3" fmla="*/ 9908144 h 9908144"/>
              <a:gd name="connsiteX4" fmla="*/ 18255 w 6987059"/>
              <a:gd name="connsiteY4" fmla="*/ 8861570 h 9908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7059" h="9908144">
                <a:moveTo>
                  <a:pt x="1836257" y="0"/>
                </a:moveTo>
                <a:lnTo>
                  <a:pt x="6987059" y="0"/>
                </a:lnTo>
                <a:lnTo>
                  <a:pt x="6987059" y="9908144"/>
                </a:lnTo>
                <a:lnTo>
                  <a:pt x="870657" y="9908144"/>
                </a:lnTo>
                <a:cubicBezTo>
                  <a:pt x="320113" y="9908144"/>
                  <a:pt x="-93225" y="9402014"/>
                  <a:pt x="18255" y="8861570"/>
                </a:cubicBezTo>
                <a:close/>
              </a:path>
            </a:pathLst>
          </a:cu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1548000" tIns="0" rIns="0" bIns="1080000" rtlCol="0" anchor="b">
            <a:noAutofit/>
          </a:bodyPr>
          <a:lstStyle/>
          <a:p>
            <a:pPr algn="l"/>
            <a:endParaRPr lang="nl-NL" sz="11500" b="1" i="1">
              <a:solidFill>
                <a:schemeClr val="bg2"/>
              </a:solidFill>
              <a:latin typeface="Sofia Sans Extra Condensed Extr" pitchFamily="2" charset="0"/>
            </a:endParaRPr>
          </a:p>
        </p:txBody>
      </p:sp>
      <p:sp>
        <p:nvSpPr>
          <p:cNvPr id="10" name="Freeform 3">
            <a:extLst>
              <a:ext uri="{FF2B5EF4-FFF2-40B4-BE49-F238E27FC236}">
                <a16:creationId xmlns:a16="http://schemas.microsoft.com/office/drawing/2014/main" id="{47F28752-92DF-B6B7-2BE2-D273DB000C5E}"/>
              </a:ext>
            </a:extLst>
          </p:cNvPr>
          <p:cNvSpPr>
            <a:spLocks noChangeArrowheads="1"/>
          </p:cNvSpPr>
          <p:nvPr userDrawn="1"/>
        </p:nvSpPr>
        <p:spPr bwMode="auto">
          <a:xfrm>
            <a:off x="15692114" y="8077371"/>
            <a:ext cx="6675963" cy="5638629"/>
          </a:xfrm>
          <a:custGeom>
            <a:avLst/>
            <a:gdLst>
              <a:gd name="T0" fmla="*/ 5715 w 6841"/>
              <a:gd name="T1" fmla="*/ 5775 h 5776"/>
              <a:gd name="T2" fmla="*/ 562 w 6841"/>
              <a:gd name="T3" fmla="*/ 5775 h 5776"/>
              <a:gd name="T4" fmla="*/ 65 w 6841"/>
              <a:gd name="T5" fmla="*/ 5165 h 5776"/>
              <a:gd name="T6" fmla="*/ 1125 w 6841"/>
              <a:gd name="T7" fmla="*/ 0 h 5776"/>
              <a:gd name="T8" fmla="*/ 6278 w 6841"/>
              <a:gd name="T9" fmla="*/ 0 h 5776"/>
              <a:gd name="T10" fmla="*/ 6775 w 6841"/>
              <a:gd name="T11" fmla="*/ 610 h 5776"/>
              <a:gd name="T12" fmla="*/ 5715 w 6841"/>
              <a:gd name="T13" fmla="*/ 5775 h 5776"/>
            </a:gdLst>
            <a:ahLst/>
            <a:cxnLst>
              <a:cxn ang="0">
                <a:pos x="T0" y="T1"/>
              </a:cxn>
              <a:cxn ang="0">
                <a:pos x="T2" y="T3"/>
              </a:cxn>
              <a:cxn ang="0">
                <a:pos x="T4" y="T5"/>
              </a:cxn>
              <a:cxn ang="0">
                <a:pos x="T6" y="T7"/>
              </a:cxn>
              <a:cxn ang="0">
                <a:pos x="T8" y="T9"/>
              </a:cxn>
              <a:cxn ang="0">
                <a:pos x="T10" y="T11"/>
              </a:cxn>
              <a:cxn ang="0">
                <a:pos x="T12" y="T13"/>
              </a:cxn>
            </a:cxnLst>
            <a:rect l="0" t="0" r="r" b="b"/>
            <a:pathLst>
              <a:path w="6841" h="5776">
                <a:moveTo>
                  <a:pt x="5715" y="5775"/>
                </a:moveTo>
                <a:lnTo>
                  <a:pt x="562" y="5775"/>
                </a:lnTo>
                <a:cubicBezTo>
                  <a:pt x="241" y="5775"/>
                  <a:pt x="0" y="5480"/>
                  <a:pt x="65" y="5165"/>
                </a:cubicBezTo>
                <a:lnTo>
                  <a:pt x="1125" y="0"/>
                </a:lnTo>
                <a:lnTo>
                  <a:pt x="6278" y="0"/>
                </a:lnTo>
                <a:cubicBezTo>
                  <a:pt x="6599" y="0"/>
                  <a:pt x="6840" y="295"/>
                  <a:pt x="6775" y="610"/>
                </a:cubicBezTo>
                <a:lnTo>
                  <a:pt x="5715" y="5775"/>
                </a:lnTo>
              </a:path>
            </a:pathLst>
          </a:custGeom>
          <a:solidFill>
            <a:schemeClr val="accent5"/>
          </a:solidFill>
          <a:ln>
            <a:noFill/>
          </a:ln>
          <a:effectLst/>
        </p:spPr>
        <p:txBody>
          <a:bodyPr wrap="none" anchor="ctr"/>
          <a:lstStyle/>
          <a:p>
            <a:endParaRPr lang="nl-NL"/>
          </a:p>
        </p:txBody>
      </p:sp>
      <p:pic>
        <p:nvPicPr>
          <p:cNvPr id="4" name="Afbeelding 3">
            <a:extLst>
              <a:ext uri="{FF2B5EF4-FFF2-40B4-BE49-F238E27FC236}">
                <a16:creationId xmlns:a16="http://schemas.microsoft.com/office/drawing/2014/main" id="{8D58380F-7B0A-D6B9-C90E-345CC17ADD82}"/>
              </a:ext>
            </a:extLst>
          </p:cNvPr>
          <p:cNvPicPr>
            <a:picLocks noChangeAspect="1"/>
          </p:cNvPicPr>
          <p:nvPr userDrawn="1"/>
        </p:nvPicPr>
        <p:blipFill>
          <a:blip r:embed="rId2"/>
          <a:stretch>
            <a:fillRect/>
          </a:stretch>
        </p:blipFill>
        <p:spPr>
          <a:xfrm>
            <a:off x="1571625" y="11607799"/>
            <a:ext cx="3302748" cy="966177"/>
          </a:xfrm>
          <a:prstGeom prst="rect">
            <a:avLst/>
          </a:prstGeom>
        </p:spPr>
      </p:pic>
      <p:sp>
        <p:nvSpPr>
          <p:cNvPr id="7" name="Tijdelijke aanduiding voor tekst 2">
            <a:extLst>
              <a:ext uri="{FF2B5EF4-FFF2-40B4-BE49-F238E27FC236}">
                <a16:creationId xmlns:a16="http://schemas.microsoft.com/office/drawing/2014/main" id="{FFED644D-B268-FCA4-AA11-EF206EA77FB9}"/>
              </a:ext>
            </a:extLst>
          </p:cNvPr>
          <p:cNvSpPr>
            <a:spLocks noGrp="1"/>
          </p:cNvSpPr>
          <p:nvPr>
            <p:ph type="body" sz="quarter" idx="10" hasCustomPrompt="1"/>
          </p:nvPr>
        </p:nvSpPr>
        <p:spPr>
          <a:xfrm>
            <a:off x="1530481" y="5863764"/>
            <a:ext cx="12312650" cy="4659313"/>
          </a:xfrm>
          <a:prstGeom prst="rect">
            <a:avLst/>
          </a:prstGeom>
        </p:spPr>
        <p:txBody>
          <a:bodyPr/>
          <a:lstStyle>
            <a:lvl1pPr marL="0" indent="0">
              <a:buNone/>
              <a:defRPr sz="4400">
                <a:solidFill>
                  <a:schemeClr val="tx1"/>
                </a:solidFill>
              </a:defRPr>
            </a:lvl1pPr>
          </a:lstStyle>
          <a:p>
            <a:r>
              <a:rPr lang="nl-NL"/>
              <a:t>Klikken om de tekst te bewerken</a:t>
            </a:r>
            <a:endParaRPr lang="en-US"/>
          </a:p>
        </p:txBody>
      </p:sp>
    </p:spTree>
    <p:extLst>
      <p:ext uri="{BB962C8B-B14F-4D97-AF65-F5344CB8AC3E}">
        <p14:creationId xmlns:p14="http://schemas.microsoft.com/office/powerpoint/2010/main" val="3250768538"/>
      </p:ext>
    </p:extLst>
  </p:cSld>
  <p:clrMapOvr>
    <a:overrideClrMapping bg1="lt1" tx1="dk1" bg2="lt2" tx2="dk2" accent1="accent1" accent2="accent2" accent3="accent3" accent4="accent4" accent5="accent5" accent6="accent6" hlink="hlink" folHlink="folHlink"/>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co slide - 1">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EB398898-F6AB-B1D3-B149-434E4ABF9435}"/>
              </a:ext>
            </a:extLst>
          </p:cNvPr>
          <p:cNvSpPr>
            <a:spLocks noGrp="1"/>
          </p:cNvSpPr>
          <p:nvPr>
            <p:ph type="pic" sz="quarter" idx="10" hasCustomPrompt="1"/>
          </p:nvPr>
        </p:nvSpPr>
        <p:spPr>
          <a:xfrm>
            <a:off x="0" y="0"/>
            <a:ext cx="24382413" cy="13716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txBody>
          <a:bodyPr anchor="ctr"/>
          <a:lstStyle>
            <a:lvl1pPr marL="0" indent="0" algn="ctr">
              <a:buNone/>
              <a:defRPr sz="2800">
                <a:solidFill>
                  <a:schemeClr val="tx1"/>
                </a:solidFill>
              </a:defRPr>
            </a:lvl1pPr>
          </a:lstStyle>
          <a:p>
            <a:r>
              <a:rPr lang="en-US" err="1"/>
              <a:t>Afbeelding</a:t>
            </a:r>
            <a:r>
              <a:rPr lang="en-US"/>
              <a:t> </a:t>
            </a:r>
            <a:r>
              <a:rPr lang="en-US" err="1"/>
              <a:t>invoegen</a:t>
            </a:r>
            <a:endParaRPr lang="en-US"/>
          </a:p>
          <a:p>
            <a:endParaRPr lang="nl-NL"/>
          </a:p>
          <a:p>
            <a:endParaRPr lang="nl-NL"/>
          </a:p>
          <a:p>
            <a:endParaRPr lang="nl-NL"/>
          </a:p>
        </p:txBody>
      </p:sp>
      <p:sp>
        <p:nvSpPr>
          <p:cNvPr id="10" name="Title 1">
            <a:extLst>
              <a:ext uri="{FF2B5EF4-FFF2-40B4-BE49-F238E27FC236}">
                <a16:creationId xmlns:a16="http://schemas.microsoft.com/office/drawing/2014/main" id="{4CFB16A4-76DE-4EB3-B18F-62C23D62572E}"/>
              </a:ext>
            </a:extLst>
          </p:cNvPr>
          <p:cNvSpPr txBox="1">
            <a:spLocks noGrp="1"/>
          </p:cNvSpPr>
          <p:nvPr>
            <p:ph type="ctrTitle"/>
          </p:nvPr>
        </p:nvSpPr>
        <p:spPr>
          <a:xfrm>
            <a:off x="1762585" y="9890288"/>
            <a:ext cx="19423332" cy="2757068"/>
          </a:xfrm>
          <a:prstGeom prst="rect">
            <a:avLst/>
          </a:prstGeom>
          <a:solidFill>
            <a:schemeClr val="accent1"/>
          </a:solidFill>
        </p:spPr>
        <p:txBody>
          <a:bodyPr lIns="216000" tIns="216000" rIns="216000" bIns="216000" anchor="ctr" anchorCtr="0">
            <a:normAutofit/>
          </a:bodyPr>
          <a:lstStyle>
            <a:lvl1pPr>
              <a:defRPr sz="6400" b="1">
                <a:solidFill>
                  <a:schemeClr val="bg1"/>
                </a:solidFill>
              </a:defRPr>
            </a:lvl1pPr>
          </a:lstStyle>
          <a:p>
            <a:pPr lvl="0"/>
            <a:endParaRPr lang="en-NL"/>
          </a:p>
        </p:txBody>
      </p:sp>
      <p:pic>
        <p:nvPicPr>
          <p:cNvPr id="7" name="Afbeelding 6">
            <a:extLst>
              <a:ext uri="{FF2B5EF4-FFF2-40B4-BE49-F238E27FC236}">
                <a16:creationId xmlns:a16="http://schemas.microsoft.com/office/drawing/2014/main" id="{0B7D60E2-0280-0740-A43A-5911584D0F3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0384713" y="0"/>
            <a:ext cx="3245909" cy="2479320"/>
          </a:xfrm>
          <a:prstGeom prst="rect">
            <a:avLst/>
          </a:prstGeom>
        </p:spPr>
      </p:pic>
    </p:spTree>
    <p:extLst>
      <p:ext uri="{BB962C8B-B14F-4D97-AF65-F5344CB8AC3E}">
        <p14:creationId xmlns:p14="http://schemas.microsoft.com/office/powerpoint/2010/main" val="31584189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co slide - 2">
    <p:spTree>
      <p:nvGrpSpPr>
        <p:cNvPr id="1" name=""/>
        <p:cNvGrpSpPr/>
        <p:nvPr/>
      </p:nvGrpSpPr>
      <p:grpSpPr>
        <a:xfrm>
          <a:off x="0" y="0"/>
          <a:ext cx="0" cy="0"/>
          <a:chOff x="0" y="0"/>
          <a:chExt cx="0" cy="0"/>
        </a:xfrm>
      </p:grpSpPr>
      <p:pic>
        <p:nvPicPr>
          <p:cNvPr id="7" name="Afbeelding 6">
            <a:extLst>
              <a:ext uri="{FF2B5EF4-FFF2-40B4-BE49-F238E27FC236}">
                <a16:creationId xmlns:a16="http://schemas.microsoft.com/office/drawing/2014/main" id="{44883B83-E017-834E-BF7C-517A38800A4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0384713" y="0"/>
            <a:ext cx="3245909" cy="2479320"/>
          </a:xfrm>
          <a:prstGeom prst="rect">
            <a:avLst/>
          </a:prstGeom>
        </p:spPr>
      </p:pic>
    </p:spTree>
    <p:extLst>
      <p:ext uri="{BB962C8B-B14F-4D97-AF65-F5344CB8AC3E}">
        <p14:creationId xmlns:p14="http://schemas.microsoft.com/office/powerpoint/2010/main" val="72889486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co slide - 3">
    <p:spTree>
      <p:nvGrpSpPr>
        <p:cNvPr id="1" name=""/>
        <p:cNvGrpSpPr/>
        <p:nvPr/>
      </p:nvGrpSpPr>
      <p:grpSpPr>
        <a:xfrm>
          <a:off x="0" y="0"/>
          <a:ext cx="0" cy="0"/>
          <a:chOff x="0" y="0"/>
          <a:chExt cx="0" cy="0"/>
        </a:xfrm>
      </p:grpSpPr>
      <p:sp>
        <p:nvSpPr>
          <p:cNvPr id="10" name="Picture Placeholder 6">
            <a:extLst>
              <a:ext uri="{FF2B5EF4-FFF2-40B4-BE49-F238E27FC236}">
                <a16:creationId xmlns:a16="http://schemas.microsoft.com/office/drawing/2014/main" id="{865AB637-3323-FD67-F5B3-2251FC1E10EE}"/>
              </a:ext>
            </a:extLst>
          </p:cNvPr>
          <p:cNvSpPr>
            <a:spLocks noGrp="1"/>
          </p:cNvSpPr>
          <p:nvPr>
            <p:ph type="pic" sz="quarter" idx="10" hasCustomPrompt="1"/>
          </p:nvPr>
        </p:nvSpPr>
        <p:spPr>
          <a:xfrm>
            <a:off x="0" y="0"/>
            <a:ext cx="24382413" cy="13716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txBody>
          <a:bodyPr anchor="ctr"/>
          <a:lstStyle>
            <a:lvl1pPr marL="0" indent="0" algn="ctr">
              <a:buNone/>
              <a:defRPr sz="2800">
                <a:solidFill>
                  <a:schemeClr val="tx1"/>
                </a:solidFill>
              </a:defRPr>
            </a:lvl1pPr>
          </a:lstStyle>
          <a:p>
            <a:r>
              <a:rPr lang="en-US" err="1"/>
              <a:t>Afbeelding</a:t>
            </a:r>
            <a:r>
              <a:rPr lang="en-US"/>
              <a:t> </a:t>
            </a:r>
            <a:r>
              <a:rPr lang="en-US" err="1"/>
              <a:t>invoegen</a:t>
            </a:r>
            <a:endParaRPr lang="en-US"/>
          </a:p>
          <a:p>
            <a:endParaRPr lang="nl-NL"/>
          </a:p>
          <a:p>
            <a:endParaRPr lang="nl-NL"/>
          </a:p>
          <a:p>
            <a:endParaRPr lang="nl-NL"/>
          </a:p>
        </p:txBody>
      </p:sp>
      <p:sp>
        <p:nvSpPr>
          <p:cNvPr id="7" name="Text Placeholder 2">
            <a:extLst>
              <a:ext uri="{FF2B5EF4-FFF2-40B4-BE49-F238E27FC236}">
                <a16:creationId xmlns:a16="http://schemas.microsoft.com/office/drawing/2014/main" id="{3A24DB58-6B09-4123-8961-B55EF76B1691}"/>
              </a:ext>
            </a:extLst>
          </p:cNvPr>
          <p:cNvSpPr>
            <a:spLocks noGrp="1"/>
          </p:cNvSpPr>
          <p:nvPr>
            <p:ph type="body" sz="quarter" idx="11"/>
          </p:nvPr>
        </p:nvSpPr>
        <p:spPr>
          <a:xfrm>
            <a:off x="854020" y="1080655"/>
            <a:ext cx="10260560" cy="2375062"/>
          </a:xfrm>
          <a:prstGeom prst="rect">
            <a:avLst/>
          </a:prstGeom>
          <a:solidFill>
            <a:schemeClr val="bg1"/>
          </a:solidFill>
        </p:spPr>
        <p:txBody>
          <a:bodyPr lIns="216000" tIns="216000" rIns="216000" bIns="216000"/>
          <a:lstStyle>
            <a:lvl1pPr marL="0" indent="0">
              <a:buNone/>
              <a:defRPr sz="4800" b="1">
                <a:solidFill>
                  <a:schemeClr val="accent1"/>
                </a:solidFill>
              </a:defRPr>
            </a:lvl1pPr>
          </a:lstStyle>
          <a:p>
            <a:pPr lvl="0"/>
            <a:endParaRPr lang="nl-NL"/>
          </a:p>
        </p:txBody>
      </p:sp>
      <p:sp>
        <p:nvSpPr>
          <p:cNvPr id="9" name="Text Placeholder 2">
            <a:extLst>
              <a:ext uri="{FF2B5EF4-FFF2-40B4-BE49-F238E27FC236}">
                <a16:creationId xmlns:a16="http://schemas.microsoft.com/office/drawing/2014/main" id="{4A7D78FB-469E-4FA3-9C94-8DB1065ABA75}"/>
              </a:ext>
            </a:extLst>
          </p:cNvPr>
          <p:cNvSpPr>
            <a:spLocks noGrp="1"/>
          </p:cNvSpPr>
          <p:nvPr>
            <p:ph type="body" sz="quarter" idx="13"/>
          </p:nvPr>
        </p:nvSpPr>
        <p:spPr>
          <a:xfrm>
            <a:off x="854020" y="10533417"/>
            <a:ext cx="10260560" cy="2101930"/>
          </a:xfrm>
          <a:prstGeom prst="rect">
            <a:avLst/>
          </a:prstGeom>
          <a:solidFill>
            <a:schemeClr val="bg2"/>
          </a:solidFill>
        </p:spPr>
        <p:txBody>
          <a:bodyPr lIns="144000" tIns="144000" rIns="144000" bIns="144000"/>
          <a:lstStyle>
            <a:lvl1pPr marL="0" indent="0">
              <a:buNone/>
              <a:defRPr sz="2800" b="0" i="1">
                <a:solidFill>
                  <a:schemeClr val="tx1"/>
                </a:solidFill>
              </a:defRPr>
            </a:lvl1pPr>
          </a:lstStyle>
          <a:p>
            <a:pPr lvl="0"/>
            <a:endParaRPr lang="nl-NL"/>
          </a:p>
        </p:txBody>
      </p:sp>
      <p:sp>
        <p:nvSpPr>
          <p:cNvPr id="12" name="Tijdelijke aanduiding voor tekst 2">
            <a:extLst>
              <a:ext uri="{FF2B5EF4-FFF2-40B4-BE49-F238E27FC236}">
                <a16:creationId xmlns:a16="http://schemas.microsoft.com/office/drawing/2014/main" id="{CED3DC8F-41B6-4A52-8125-ADB7323A072A}"/>
              </a:ext>
            </a:extLst>
          </p:cNvPr>
          <p:cNvSpPr>
            <a:spLocks noGrp="1"/>
          </p:cNvSpPr>
          <p:nvPr>
            <p:ph type="body" sz="quarter" idx="14"/>
          </p:nvPr>
        </p:nvSpPr>
        <p:spPr>
          <a:xfrm>
            <a:off x="854022" y="3833817"/>
            <a:ext cx="10260560" cy="6257634"/>
          </a:xfrm>
          <a:prstGeom prst="rect">
            <a:avLst/>
          </a:prstGeom>
          <a:solidFill>
            <a:schemeClr val="bg1"/>
          </a:solidFill>
        </p:spPr>
        <p:txBody>
          <a:bodyPr/>
          <a:lstStyle>
            <a:lvl1pPr marL="0" indent="0">
              <a:buFontTx/>
              <a:buNone/>
              <a:defRPr sz="2800" b="1"/>
            </a:lvl1pPr>
            <a:lvl2pPr marL="0" indent="0">
              <a:buFontTx/>
              <a:buNone/>
              <a:defRPr sz="2800"/>
            </a:lvl2pPr>
            <a:lvl3pPr marL="0" indent="0">
              <a:buFontTx/>
              <a:buNone/>
              <a:defRPr sz="2800" b="1">
                <a:solidFill>
                  <a:srgbClr val="FF0000"/>
                </a:solidFill>
              </a:defRPr>
            </a:lvl3pPr>
            <a:lvl4pPr marL="727040" indent="-374631">
              <a:buClr>
                <a:schemeClr val="accent1"/>
              </a:buClr>
              <a:buFont typeface="Verdana" panose="020B0604030504040204" pitchFamily="34" charset="0"/>
              <a:buChar char="•"/>
              <a:defRPr sz="2800"/>
            </a:lvl4pPr>
            <a:lvl5pPr marL="1257237" indent="-530199">
              <a:buFont typeface="Verdana" panose="020B0604030504040204" pitchFamily="34" charset="0"/>
              <a:buChar char="‒"/>
              <a:defRPr sz="28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pic>
        <p:nvPicPr>
          <p:cNvPr id="8" name="Afbeelding 7">
            <a:extLst>
              <a:ext uri="{FF2B5EF4-FFF2-40B4-BE49-F238E27FC236}">
                <a16:creationId xmlns:a16="http://schemas.microsoft.com/office/drawing/2014/main" id="{6388BC3C-9851-DC45-BC57-76F132EE07C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0384713" y="0"/>
            <a:ext cx="3245909" cy="2479320"/>
          </a:xfrm>
          <a:prstGeom prst="rect">
            <a:avLst/>
          </a:prstGeom>
        </p:spPr>
      </p:pic>
    </p:spTree>
    <p:extLst>
      <p:ext uri="{BB962C8B-B14F-4D97-AF65-F5344CB8AC3E}">
        <p14:creationId xmlns:p14="http://schemas.microsoft.com/office/powerpoint/2010/main" val="2596579184"/>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co slide - 4">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62FE2ED-AE09-470B-BC8C-2D3B25EDA0F2}"/>
              </a:ext>
            </a:extLst>
          </p:cNvPr>
          <p:cNvSpPr txBox="1">
            <a:spLocks noGrp="1"/>
          </p:cNvSpPr>
          <p:nvPr>
            <p:ph type="ctrTitle"/>
          </p:nvPr>
        </p:nvSpPr>
        <p:spPr>
          <a:xfrm>
            <a:off x="8953412" y="4335138"/>
            <a:ext cx="13679484" cy="5045724"/>
          </a:xfrm>
          <a:prstGeom prst="rect">
            <a:avLst/>
          </a:prstGeom>
          <a:solidFill>
            <a:schemeClr val="bg1"/>
          </a:solidFill>
        </p:spPr>
        <p:txBody>
          <a:bodyPr lIns="216000" tIns="216000" rIns="216000" bIns="216000" anchor="ctr" anchorCtr="0">
            <a:normAutofit/>
          </a:bodyPr>
          <a:lstStyle>
            <a:lvl1pPr>
              <a:defRPr sz="6400" b="1">
                <a:solidFill>
                  <a:schemeClr val="tx1"/>
                </a:solidFill>
              </a:defRPr>
            </a:lvl1pPr>
          </a:lstStyle>
          <a:p>
            <a:pPr lvl="0"/>
            <a:endParaRPr lang="en-NL"/>
          </a:p>
        </p:txBody>
      </p:sp>
      <p:pic>
        <p:nvPicPr>
          <p:cNvPr id="5" name="Afbeelding 4">
            <a:extLst>
              <a:ext uri="{FF2B5EF4-FFF2-40B4-BE49-F238E27FC236}">
                <a16:creationId xmlns:a16="http://schemas.microsoft.com/office/drawing/2014/main" id="{91352522-96B8-024A-BB20-E283C43F4CD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0384713" y="0"/>
            <a:ext cx="3245909" cy="2479320"/>
          </a:xfrm>
          <a:prstGeom prst="rect">
            <a:avLst/>
          </a:prstGeom>
        </p:spPr>
      </p:pic>
      <p:sp>
        <p:nvSpPr>
          <p:cNvPr id="7" name="Picture Placeholder 2">
            <a:extLst>
              <a:ext uri="{FF2B5EF4-FFF2-40B4-BE49-F238E27FC236}">
                <a16:creationId xmlns:a16="http://schemas.microsoft.com/office/drawing/2014/main" id="{177AB978-E83A-AAF5-5F39-239BD76BCD9D}"/>
              </a:ext>
            </a:extLst>
          </p:cNvPr>
          <p:cNvSpPr txBox="1">
            <a:spLocks noGrp="1"/>
          </p:cNvSpPr>
          <p:nvPr>
            <p:ph type="pic" idx="1" hasCustomPrompt="1"/>
          </p:nvPr>
        </p:nvSpPr>
        <p:spPr>
          <a:xfrm>
            <a:off x="1" y="0"/>
            <a:ext cx="8122193" cy="13716000"/>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txBody>
          <a:bodyPr anchor="ctr">
            <a:normAutofit/>
          </a:bodyPr>
          <a:lstStyle>
            <a:lvl1pPr marL="0" indent="0" algn="ctr">
              <a:buNone/>
              <a:defRPr sz="2800">
                <a:solidFill>
                  <a:schemeClr val="tx2">
                    <a:lumMod val="10000"/>
                  </a:schemeClr>
                </a:solidFill>
              </a:defRPr>
            </a:lvl1pPr>
          </a:lstStyle>
          <a:p>
            <a:pPr lvl="0"/>
            <a:r>
              <a:rPr lang="en-US" err="1"/>
              <a:t>Afbeelding</a:t>
            </a:r>
            <a:r>
              <a:rPr lang="en-US"/>
              <a:t> </a:t>
            </a:r>
            <a:r>
              <a:rPr lang="en-US" err="1"/>
              <a:t>invoegen</a:t>
            </a:r>
            <a:endParaRPr lang="en-US"/>
          </a:p>
          <a:p>
            <a:pPr lvl="0"/>
            <a:endParaRPr lang="en-US"/>
          </a:p>
          <a:p>
            <a:pPr lvl="0"/>
            <a:endParaRPr lang="en-US"/>
          </a:p>
          <a:p>
            <a:pPr lvl="0"/>
            <a:endParaRPr lang="en-NL"/>
          </a:p>
        </p:txBody>
      </p:sp>
    </p:spTree>
    <p:extLst>
      <p:ext uri="{BB962C8B-B14F-4D97-AF65-F5344CB8AC3E}">
        <p14:creationId xmlns:p14="http://schemas.microsoft.com/office/powerpoint/2010/main" val="170208924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Blanco slide - 5">
    <p:spTree>
      <p:nvGrpSpPr>
        <p:cNvPr id="1" name=""/>
        <p:cNvGrpSpPr/>
        <p:nvPr/>
      </p:nvGrpSpPr>
      <p:grpSpPr>
        <a:xfrm>
          <a:off x="0" y="0"/>
          <a:ext cx="0" cy="0"/>
          <a:chOff x="0" y="0"/>
          <a:chExt cx="0" cy="0"/>
        </a:xfrm>
      </p:grpSpPr>
      <p:sp>
        <p:nvSpPr>
          <p:cNvPr id="8" name="Rechthoek 7">
            <a:extLst>
              <a:ext uri="{FF2B5EF4-FFF2-40B4-BE49-F238E27FC236}">
                <a16:creationId xmlns:a16="http://schemas.microsoft.com/office/drawing/2014/main" id="{1AF6CE4F-7675-4190-BC14-0C28FF535184}"/>
              </a:ext>
            </a:extLst>
          </p:cNvPr>
          <p:cNvSpPr/>
          <p:nvPr userDrawn="1"/>
        </p:nvSpPr>
        <p:spPr>
          <a:xfrm>
            <a:off x="1" y="-1"/>
            <a:ext cx="17185195" cy="1371599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600"/>
          </a:p>
        </p:txBody>
      </p:sp>
      <p:sp>
        <p:nvSpPr>
          <p:cNvPr id="3" name="Text Placeholder 2">
            <a:extLst>
              <a:ext uri="{FF2B5EF4-FFF2-40B4-BE49-F238E27FC236}">
                <a16:creationId xmlns:a16="http://schemas.microsoft.com/office/drawing/2014/main" id="{CCD70916-01F6-47B9-88B5-1EC75AF68105}"/>
              </a:ext>
            </a:extLst>
          </p:cNvPr>
          <p:cNvSpPr>
            <a:spLocks noGrp="1"/>
          </p:cNvSpPr>
          <p:nvPr>
            <p:ph type="body" sz="quarter" idx="10"/>
          </p:nvPr>
        </p:nvSpPr>
        <p:spPr>
          <a:xfrm>
            <a:off x="854021" y="1971306"/>
            <a:ext cx="15317689" cy="9574372"/>
          </a:xfrm>
          <a:prstGeom prst="rect">
            <a:avLst/>
          </a:prstGeom>
        </p:spPr>
        <p:txBody>
          <a:bodyPr/>
          <a:lstStyle>
            <a:lvl1pPr marL="0" indent="0">
              <a:buNone/>
              <a:defRPr sz="4800" b="1">
                <a:solidFill>
                  <a:schemeClr val="tx1"/>
                </a:solidFill>
              </a:defRPr>
            </a:lvl1pPr>
          </a:lstStyle>
          <a:p>
            <a:pPr lvl="0"/>
            <a:endParaRPr lang="nl-NL"/>
          </a:p>
        </p:txBody>
      </p:sp>
      <p:sp>
        <p:nvSpPr>
          <p:cNvPr id="2" name="Rechthoek 1">
            <a:extLst>
              <a:ext uri="{FF2B5EF4-FFF2-40B4-BE49-F238E27FC236}">
                <a16:creationId xmlns:a16="http://schemas.microsoft.com/office/drawing/2014/main" id="{4F7778B1-835C-B649-8D50-E6D71664EC49}"/>
              </a:ext>
            </a:extLst>
          </p:cNvPr>
          <p:cNvSpPr/>
          <p:nvPr userDrawn="1"/>
        </p:nvSpPr>
        <p:spPr>
          <a:xfrm>
            <a:off x="17185196" y="-1"/>
            <a:ext cx="7197218" cy="137160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3600"/>
          </a:p>
        </p:txBody>
      </p:sp>
      <p:pic>
        <p:nvPicPr>
          <p:cNvPr id="7" name="Afbeelding 6">
            <a:extLst>
              <a:ext uri="{FF2B5EF4-FFF2-40B4-BE49-F238E27FC236}">
                <a16:creationId xmlns:a16="http://schemas.microsoft.com/office/drawing/2014/main" id="{6EE5384F-53AA-984B-9E22-7D7FACBDD16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0384713" y="0"/>
            <a:ext cx="3245909" cy="2479320"/>
          </a:xfrm>
          <a:prstGeom prst="rect">
            <a:avLst/>
          </a:prstGeom>
        </p:spPr>
      </p:pic>
    </p:spTree>
    <p:extLst>
      <p:ext uri="{BB962C8B-B14F-4D97-AF65-F5344CB8AC3E}">
        <p14:creationId xmlns:p14="http://schemas.microsoft.com/office/powerpoint/2010/main" val="2464462173"/>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co slide - 6">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6E15E097-5C73-2EE7-9EC3-BCD4DC5AD805}"/>
              </a:ext>
            </a:extLst>
          </p:cNvPr>
          <p:cNvSpPr txBox="1">
            <a:spLocks noGrp="1"/>
          </p:cNvSpPr>
          <p:nvPr>
            <p:ph type="pic" idx="1" hasCustomPrompt="1"/>
          </p:nvPr>
        </p:nvSpPr>
        <p:spPr>
          <a:xfrm>
            <a:off x="56098" y="0"/>
            <a:ext cx="8122193" cy="13716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txBody>
          <a:bodyPr anchor="ctr">
            <a:normAutofit/>
          </a:bodyPr>
          <a:lstStyle>
            <a:lvl1pPr marL="0" indent="0" algn="ctr">
              <a:buNone/>
              <a:defRPr sz="2800">
                <a:solidFill>
                  <a:schemeClr val="tx2">
                    <a:lumMod val="10000"/>
                  </a:schemeClr>
                </a:solidFill>
              </a:defRPr>
            </a:lvl1pPr>
          </a:lstStyle>
          <a:p>
            <a:pPr lvl="0"/>
            <a:r>
              <a:rPr lang="en-US" err="1"/>
              <a:t>Afbeelding</a:t>
            </a:r>
            <a:r>
              <a:rPr lang="en-US"/>
              <a:t> </a:t>
            </a:r>
            <a:r>
              <a:rPr lang="en-US" err="1"/>
              <a:t>invoegen</a:t>
            </a:r>
            <a:endParaRPr lang="en-US"/>
          </a:p>
          <a:p>
            <a:pPr lvl="0"/>
            <a:endParaRPr lang="en-US"/>
          </a:p>
          <a:p>
            <a:pPr lvl="0"/>
            <a:endParaRPr lang="en-US"/>
          </a:p>
          <a:p>
            <a:pPr lvl="0"/>
            <a:endParaRPr lang="en-NL"/>
          </a:p>
        </p:txBody>
      </p:sp>
      <p:sp>
        <p:nvSpPr>
          <p:cNvPr id="11" name="Title 1">
            <a:extLst>
              <a:ext uri="{FF2B5EF4-FFF2-40B4-BE49-F238E27FC236}">
                <a16:creationId xmlns:a16="http://schemas.microsoft.com/office/drawing/2014/main" id="{862FE2ED-AE09-470B-BC8C-2D3B25EDA0F2}"/>
              </a:ext>
            </a:extLst>
          </p:cNvPr>
          <p:cNvSpPr txBox="1">
            <a:spLocks noGrp="1"/>
          </p:cNvSpPr>
          <p:nvPr>
            <p:ph type="ctrTitle"/>
          </p:nvPr>
        </p:nvSpPr>
        <p:spPr>
          <a:xfrm>
            <a:off x="8953412" y="3255487"/>
            <a:ext cx="13679484" cy="2522862"/>
          </a:xfrm>
          <a:prstGeom prst="rect">
            <a:avLst/>
          </a:prstGeom>
          <a:solidFill>
            <a:schemeClr val="bg1"/>
          </a:solidFill>
        </p:spPr>
        <p:txBody>
          <a:bodyPr lIns="216000" tIns="216000" rIns="216000" bIns="216000" anchor="ctr" anchorCtr="0">
            <a:normAutofit/>
          </a:bodyPr>
          <a:lstStyle>
            <a:lvl1pPr>
              <a:defRPr sz="6400" b="1">
                <a:solidFill>
                  <a:schemeClr val="tx1"/>
                </a:solidFill>
              </a:defRPr>
            </a:lvl1pPr>
          </a:lstStyle>
          <a:p>
            <a:pPr lvl="0"/>
            <a:endParaRPr lang="en-NL"/>
          </a:p>
        </p:txBody>
      </p:sp>
      <p:sp>
        <p:nvSpPr>
          <p:cNvPr id="3" name="Tijdelijke aanduiding voor tekst 2">
            <a:extLst>
              <a:ext uri="{FF2B5EF4-FFF2-40B4-BE49-F238E27FC236}">
                <a16:creationId xmlns:a16="http://schemas.microsoft.com/office/drawing/2014/main" id="{436162CD-3BE6-421E-B636-0B220C00F7F5}"/>
              </a:ext>
            </a:extLst>
          </p:cNvPr>
          <p:cNvSpPr>
            <a:spLocks noGrp="1"/>
          </p:cNvSpPr>
          <p:nvPr>
            <p:ph type="body" sz="quarter" idx="10"/>
          </p:nvPr>
        </p:nvSpPr>
        <p:spPr>
          <a:xfrm>
            <a:off x="8946569" y="6213476"/>
            <a:ext cx="13679484" cy="6588124"/>
          </a:xfrm>
          <a:prstGeom prst="rect">
            <a:avLst/>
          </a:prstGeom>
        </p:spPr>
        <p:txBody>
          <a:bodyPr/>
          <a:lstStyle>
            <a:lvl1pPr marL="0" indent="0">
              <a:buFontTx/>
              <a:buNone/>
              <a:defRPr sz="2800" b="1"/>
            </a:lvl1pPr>
            <a:lvl2pPr marL="0" indent="0">
              <a:buFontTx/>
              <a:buNone/>
              <a:defRPr sz="2800"/>
            </a:lvl2pPr>
            <a:lvl3pPr marL="0" indent="0">
              <a:buFontTx/>
              <a:buNone/>
              <a:defRPr sz="2800" b="1">
                <a:solidFill>
                  <a:srgbClr val="FF0000"/>
                </a:solidFill>
              </a:defRPr>
            </a:lvl3pPr>
            <a:lvl4pPr marL="727040" indent="-374631">
              <a:buClr>
                <a:schemeClr val="accent1"/>
              </a:buClr>
              <a:buFont typeface="Verdana" panose="020B0604030504040204" pitchFamily="34" charset="0"/>
              <a:buChar char="•"/>
              <a:defRPr sz="2800"/>
            </a:lvl4pPr>
            <a:lvl5pPr marL="1257237" indent="-530199">
              <a:buFont typeface="Verdana" panose="020B0604030504040204" pitchFamily="34" charset="0"/>
              <a:buChar char="‒"/>
              <a:defRPr sz="28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pic>
        <p:nvPicPr>
          <p:cNvPr id="6" name="Afbeelding 5">
            <a:extLst>
              <a:ext uri="{FF2B5EF4-FFF2-40B4-BE49-F238E27FC236}">
                <a16:creationId xmlns:a16="http://schemas.microsoft.com/office/drawing/2014/main" id="{CC6CC58C-0630-3D43-88F3-7E3CCD833D8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0384713" y="0"/>
            <a:ext cx="3245909" cy="2479320"/>
          </a:xfrm>
          <a:prstGeom prst="rect">
            <a:avLst/>
          </a:prstGeom>
        </p:spPr>
      </p:pic>
    </p:spTree>
    <p:extLst>
      <p:ext uri="{BB962C8B-B14F-4D97-AF65-F5344CB8AC3E}">
        <p14:creationId xmlns:p14="http://schemas.microsoft.com/office/powerpoint/2010/main" val="1524912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elslide met ingevulde foto - rood">
    <p:bg>
      <p:bgPr>
        <a:solidFill>
          <a:schemeClr val="tx1">
            <a:lumMod val="65000"/>
          </a:schemeClr>
        </a:solidFill>
        <a:effectLst/>
      </p:bgPr>
    </p:bg>
    <p:spTree>
      <p:nvGrpSpPr>
        <p:cNvPr id="1" name=""/>
        <p:cNvGrpSpPr/>
        <p:nvPr/>
      </p:nvGrpSpPr>
      <p:grpSpPr>
        <a:xfrm>
          <a:off x="0" y="0"/>
          <a:ext cx="0" cy="0"/>
          <a:chOff x="0" y="0"/>
          <a:chExt cx="0" cy="0"/>
        </a:xfrm>
      </p:grpSpPr>
      <p:pic>
        <p:nvPicPr>
          <p:cNvPr id="5" name="Afbeelding 4" descr="Twee studenten die tegenover elkaar zitten en praten, de een met een beker in de hand en de ander typend op een laptop.">
            <a:extLst>
              <a:ext uri="{FF2B5EF4-FFF2-40B4-BE49-F238E27FC236}">
                <a16:creationId xmlns:a16="http://schemas.microsoft.com/office/drawing/2014/main" id="{E9206050-8456-4DBD-916F-26BF8BE0E02D}"/>
              </a:ext>
            </a:extLst>
          </p:cNvPr>
          <p:cNvPicPr>
            <a:picLocks noChangeAspect="1"/>
          </p:cNvPicPr>
          <p:nvPr userDrawn="1"/>
        </p:nvPicPr>
        <p:blipFill>
          <a:blip r:embed="rId2"/>
          <a:stretch>
            <a:fillRect/>
          </a:stretch>
        </p:blipFill>
        <p:spPr>
          <a:xfrm>
            <a:off x="0" y="446"/>
            <a:ext cx="24382412" cy="13715104"/>
          </a:xfrm>
          <a:prstGeom prst="rect">
            <a:avLst/>
          </a:prstGeom>
        </p:spPr>
      </p:pic>
      <p:sp>
        <p:nvSpPr>
          <p:cNvPr id="4" name="Titel 3">
            <a:extLst>
              <a:ext uri="{FF2B5EF4-FFF2-40B4-BE49-F238E27FC236}">
                <a16:creationId xmlns:a16="http://schemas.microsoft.com/office/drawing/2014/main" id="{51C8F387-D351-6910-83C4-3134CE5D7569}"/>
              </a:ext>
            </a:extLst>
          </p:cNvPr>
          <p:cNvSpPr>
            <a:spLocks noGrp="1"/>
          </p:cNvSpPr>
          <p:nvPr>
            <p:ph type="title" hasCustomPrompt="1"/>
          </p:nvPr>
        </p:nvSpPr>
        <p:spPr>
          <a:xfrm>
            <a:off x="0" y="10007600"/>
            <a:ext cx="17879628" cy="3708400"/>
          </a:xfrm>
          <a:custGeom>
            <a:avLst/>
            <a:gdLst>
              <a:gd name="connsiteX0" fmla="*/ 0 w 17879628"/>
              <a:gd name="connsiteY0" fmla="*/ 0 h 3708400"/>
              <a:gd name="connsiteX1" fmla="*/ 3103731 w 17879628"/>
              <a:gd name="connsiteY1" fmla="*/ 0 h 3708400"/>
              <a:gd name="connsiteX2" fmla="*/ 5726840 w 17879628"/>
              <a:gd name="connsiteY2" fmla="*/ 0 h 3708400"/>
              <a:gd name="connsiteX3" fmla="*/ 16553652 w 17879628"/>
              <a:gd name="connsiteY3" fmla="*/ 0 h 3708400"/>
              <a:gd name="connsiteX4" fmla="*/ 17852206 w 17879628"/>
              <a:gd name="connsiteY4" fmla="*/ 1592177 h 3708400"/>
              <a:gd name="connsiteX5" fmla="*/ 17417740 w 17879628"/>
              <a:gd name="connsiteY5" fmla="*/ 3708400 h 3708400"/>
              <a:gd name="connsiteX6" fmla="*/ 5726840 w 17879628"/>
              <a:gd name="connsiteY6" fmla="*/ 3708400 h 3708400"/>
              <a:gd name="connsiteX7" fmla="*/ 2342385 w 17879628"/>
              <a:gd name="connsiteY7" fmla="*/ 3708400 h 3708400"/>
              <a:gd name="connsiteX8" fmla="*/ 0 w 17879628"/>
              <a:gd name="connsiteY8" fmla="*/ 3708400 h 370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79628" h="3708400">
                <a:moveTo>
                  <a:pt x="0" y="0"/>
                </a:moveTo>
                <a:lnTo>
                  <a:pt x="3103731" y="0"/>
                </a:lnTo>
                <a:lnTo>
                  <a:pt x="5726840" y="0"/>
                </a:lnTo>
                <a:lnTo>
                  <a:pt x="16553652" y="0"/>
                </a:lnTo>
                <a:cubicBezTo>
                  <a:pt x="17392736" y="0"/>
                  <a:pt x="18020514" y="770289"/>
                  <a:pt x="17852206" y="1592177"/>
                </a:cubicBezTo>
                <a:lnTo>
                  <a:pt x="17417740" y="3708400"/>
                </a:lnTo>
                <a:lnTo>
                  <a:pt x="5726840" y="3708400"/>
                </a:lnTo>
                <a:lnTo>
                  <a:pt x="2342385" y="3708400"/>
                </a:lnTo>
                <a:lnTo>
                  <a:pt x="0" y="3708400"/>
                </a:lnTo>
                <a:close/>
              </a:path>
            </a:pathLst>
          </a:custGeom>
          <a:solidFill>
            <a:schemeClr val="accent1"/>
          </a:solidFill>
        </p:spPr>
        <p:txBody>
          <a:bodyPr vert="horz" wrap="square" lIns="1548000" tIns="0" rIns="0" bIns="1044000" rtlCol="0" anchor="b">
            <a:normAutofit/>
          </a:bodyPr>
          <a:lstStyle>
            <a:lvl1pPr>
              <a:defRPr sz="12000" b="1" i="1" cap="all" baseline="0">
                <a:solidFill>
                  <a:schemeClr val="tx1"/>
                </a:solidFill>
                <a:latin typeface="Sofia Sans Extra Condensed Extr" pitchFamily="2" charset="0"/>
              </a:defRPr>
            </a:lvl1pPr>
          </a:lstStyle>
          <a:p>
            <a:r>
              <a:rPr lang="nl-NL"/>
              <a:t>KLIK OM TEKST TE BEWERKEN</a:t>
            </a:r>
            <a:endParaRPr lang="en-US"/>
          </a:p>
        </p:txBody>
      </p:sp>
      <p:pic>
        <p:nvPicPr>
          <p:cNvPr id="2" name="Afbeelding 1">
            <a:extLst>
              <a:ext uri="{FF2B5EF4-FFF2-40B4-BE49-F238E27FC236}">
                <a16:creationId xmlns:a16="http://schemas.microsoft.com/office/drawing/2014/main" id="{8862E263-2539-20DD-584F-95BB72A08E5C}"/>
              </a:ext>
            </a:extLst>
          </p:cNvPr>
          <p:cNvPicPr>
            <a:picLocks noChangeAspect="1"/>
          </p:cNvPicPr>
          <p:nvPr userDrawn="1"/>
        </p:nvPicPr>
        <p:blipFill>
          <a:blip r:embed="rId3"/>
          <a:stretch>
            <a:fillRect/>
          </a:stretch>
        </p:blipFill>
        <p:spPr>
          <a:xfrm>
            <a:off x="21434487" y="12617116"/>
            <a:ext cx="3373096" cy="2887475"/>
          </a:xfrm>
          <a:prstGeom prst="rect">
            <a:avLst/>
          </a:prstGeom>
        </p:spPr>
      </p:pic>
    </p:spTree>
    <p:extLst>
      <p:ext uri="{BB962C8B-B14F-4D97-AF65-F5344CB8AC3E}">
        <p14:creationId xmlns:p14="http://schemas.microsoft.com/office/powerpoint/2010/main" val="3703620356"/>
      </p:ext>
    </p:extLst>
  </p:cSld>
  <p:clrMapOvr>
    <a:overrideClrMapping bg1="dk1" tx1="lt1" bg2="dk2" tx2="lt2" accent1="accent1" accent2="accent2" accent3="accent3" accent4="accent4" accent5="accent5" accent6="accent6" hlink="hlink" folHlink="folHlink"/>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co slide - 7">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4490F729-A01A-6205-B09B-863292E1B314}"/>
              </a:ext>
            </a:extLst>
          </p:cNvPr>
          <p:cNvSpPr>
            <a:spLocks noGrp="1"/>
          </p:cNvSpPr>
          <p:nvPr>
            <p:ph type="pic" sz="quarter" idx="10" hasCustomPrompt="1"/>
          </p:nvPr>
        </p:nvSpPr>
        <p:spPr>
          <a:xfrm>
            <a:off x="12191202" y="0"/>
            <a:ext cx="12191207" cy="13716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txBody>
          <a:bodyPr anchor="ctr"/>
          <a:lstStyle>
            <a:lvl1pPr marL="0" indent="0" algn="ctr">
              <a:buNone/>
              <a:defRPr sz="2800">
                <a:solidFill>
                  <a:schemeClr val="tx1"/>
                </a:solidFill>
              </a:defRPr>
            </a:lvl1pPr>
          </a:lstStyle>
          <a:p>
            <a:r>
              <a:rPr lang="en-US" err="1"/>
              <a:t>Afbeelding</a:t>
            </a:r>
            <a:r>
              <a:rPr lang="en-US"/>
              <a:t> </a:t>
            </a:r>
            <a:r>
              <a:rPr lang="en-US" err="1"/>
              <a:t>invoegen</a:t>
            </a:r>
            <a:endParaRPr lang="en-US"/>
          </a:p>
          <a:p>
            <a:endParaRPr lang="nl-NL"/>
          </a:p>
          <a:p>
            <a:endParaRPr lang="nl-NL"/>
          </a:p>
          <a:p>
            <a:endParaRPr lang="nl-NL"/>
          </a:p>
        </p:txBody>
      </p:sp>
      <p:sp>
        <p:nvSpPr>
          <p:cNvPr id="41" name="Tijdelijke aanduiding voor tekst 2">
            <a:extLst>
              <a:ext uri="{FF2B5EF4-FFF2-40B4-BE49-F238E27FC236}">
                <a16:creationId xmlns:a16="http://schemas.microsoft.com/office/drawing/2014/main" id="{47116924-488C-469A-88D8-B428F62158AB}"/>
              </a:ext>
            </a:extLst>
          </p:cNvPr>
          <p:cNvSpPr>
            <a:spLocks noGrp="1"/>
          </p:cNvSpPr>
          <p:nvPr>
            <p:ph type="body" sz="quarter" idx="11"/>
          </p:nvPr>
        </p:nvSpPr>
        <p:spPr>
          <a:xfrm>
            <a:off x="1036975" y="1101687"/>
            <a:ext cx="9935113" cy="11699914"/>
          </a:xfrm>
          <a:prstGeom prst="rect">
            <a:avLst/>
          </a:prstGeom>
        </p:spPr>
        <p:txBody>
          <a:bodyPr/>
          <a:lstStyle>
            <a:lvl1pPr marL="0" indent="0">
              <a:buFontTx/>
              <a:buNone/>
              <a:defRPr sz="2800" b="1"/>
            </a:lvl1pPr>
            <a:lvl2pPr marL="0" indent="0">
              <a:buFontTx/>
              <a:buNone/>
              <a:defRPr sz="4400" b="1"/>
            </a:lvl2pPr>
            <a:lvl3pPr marL="0" indent="0">
              <a:buFontTx/>
              <a:buNone/>
              <a:defRPr sz="6400" b="1">
                <a:solidFill>
                  <a:srgbClr val="FF0000"/>
                </a:solidFill>
              </a:defRPr>
            </a:lvl3pPr>
            <a:lvl4pPr marL="0" indent="0">
              <a:buClr>
                <a:schemeClr val="accent1"/>
              </a:buClr>
              <a:buFontTx/>
              <a:buNone/>
              <a:defRPr sz="2800" b="1">
                <a:solidFill>
                  <a:schemeClr val="accent2"/>
                </a:solidFill>
              </a:defRPr>
            </a:lvl4pPr>
            <a:lvl5pPr marL="1257237" indent="-530199">
              <a:buClr>
                <a:schemeClr val="accent1"/>
              </a:buClr>
              <a:buFont typeface="Verdana" panose="020B0604030504040204" pitchFamily="34" charset="0"/>
              <a:buChar char="•"/>
              <a:defRPr sz="28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pic>
        <p:nvPicPr>
          <p:cNvPr id="8" name="Afbeelding 7">
            <a:extLst>
              <a:ext uri="{FF2B5EF4-FFF2-40B4-BE49-F238E27FC236}">
                <a16:creationId xmlns:a16="http://schemas.microsoft.com/office/drawing/2014/main" id="{AA7A6791-A9DD-5844-BE51-1C5949E5323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20384713" y="0"/>
            <a:ext cx="3245909" cy="2479320"/>
          </a:xfrm>
          <a:prstGeom prst="rect">
            <a:avLst/>
          </a:prstGeom>
        </p:spPr>
      </p:pic>
    </p:spTree>
    <p:extLst>
      <p:ext uri="{BB962C8B-B14F-4D97-AF65-F5344CB8AC3E}">
        <p14:creationId xmlns:p14="http://schemas.microsoft.com/office/powerpoint/2010/main" val="315550521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Tekst en figuren - 1">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D81C7910-547F-4B9D-AE84-1090F9E3C3EE}"/>
              </a:ext>
            </a:extLst>
          </p:cNvPr>
          <p:cNvSpPr txBox="1">
            <a:spLocks noGrp="1"/>
          </p:cNvSpPr>
          <p:nvPr>
            <p:ph type="title"/>
          </p:nvPr>
        </p:nvSpPr>
        <p:spPr>
          <a:xfrm>
            <a:off x="1676287" y="2706927"/>
            <a:ext cx="15949554" cy="1268510"/>
          </a:xfrm>
          <a:prstGeom prst="rect">
            <a:avLst/>
          </a:prstGeom>
          <a:noFill/>
          <a:ln>
            <a:noFill/>
          </a:ln>
        </p:spPr>
        <p:txBody>
          <a:bodyPr vert="horz" wrap="square" lIns="91440" tIns="45720" rIns="91440" bIns="45720" anchor="ctr" anchorCtr="0" compatLnSpc="1">
            <a:normAutofit/>
          </a:bodyPr>
          <a:lstStyle>
            <a:lvl1pPr>
              <a:defRPr sz="4800" b="1">
                <a:solidFill>
                  <a:schemeClr val="tx1"/>
                </a:solidFill>
              </a:defRPr>
            </a:lvl1pPr>
          </a:lstStyle>
          <a:p>
            <a:pPr lvl="0"/>
            <a:endParaRPr lang="en-NL"/>
          </a:p>
        </p:txBody>
      </p:sp>
      <p:sp>
        <p:nvSpPr>
          <p:cNvPr id="8" name="Text Placeholder 2">
            <a:extLst>
              <a:ext uri="{FF2B5EF4-FFF2-40B4-BE49-F238E27FC236}">
                <a16:creationId xmlns:a16="http://schemas.microsoft.com/office/drawing/2014/main" id="{E38FF90C-C25D-4EF3-84D0-56FF3AF0E159}"/>
              </a:ext>
            </a:extLst>
          </p:cNvPr>
          <p:cNvSpPr txBox="1">
            <a:spLocks noGrp="1"/>
          </p:cNvSpPr>
          <p:nvPr>
            <p:ph idx="1" hasCustomPrompt="1"/>
          </p:nvPr>
        </p:nvSpPr>
        <p:spPr>
          <a:xfrm>
            <a:off x="1676287" y="4370401"/>
            <a:ext cx="15949554" cy="7902390"/>
          </a:xfrm>
          <a:prstGeom prst="rect">
            <a:avLst/>
          </a:prstGeom>
          <a:noFill/>
          <a:ln>
            <a:noFill/>
          </a:ln>
        </p:spPr>
        <p:txBody>
          <a:bodyPr vert="horz" wrap="square" lIns="91440" tIns="45720" rIns="91440" bIns="45720" anchor="t" anchorCtr="0" compatLnSpc="1">
            <a:normAutofit/>
          </a:bodyPr>
          <a:lstStyle>
            <a:lvl1pPr marL="0" indent="0" algn="l">
              <a:buNone/>
              <a:defRPr sz="2800" b="1">
                <a:solidFill>
                  <a:schemeClr val="tx2">
                    <a:lumMod val="10000"/>
                  </a:schemeClr>
                </a:solidFill>
              </a:defRPr>
            </a:lvl1pPr>
            <a:lvl2pPr marL="0" indent="0" algn="l">
              <a:buFontTx/>
              <a:buNone/>
              <a:defRPr sz="2800">
                <a:solidFill>
                  <a:schemeClr val="bg1"/>
                </a:solidFill>
              </a:defRPr>
            </a:lvl2pPr>
            <a:lvl3pPr marL="530199" indent="-352408" algn="l">
              <a:buFont typeface="Verdana" panose="020B0604030504040204" pitchFamily="34" charset="0"/>
              <a:buChar char="•"/>
              <a:defRPr sz="2800">
                <a:solidFill>
                  <a:schemeClr val="bg1"/>
                </a:solidFill>
              </a:defRPr>
            </a:lvl3pPr>
            <a:lvl4pPr algn="l">
              <a:defRPr sz="2800"/>
            </a:lvl4pPr>
            <a:lvl5pPr algn="l">
              <a:defRPr sz="2800" b="1">
                <a:solidFill>
                  <a:schemeClr val="tx2">
                    <a:lumMod val="10000"/>
                  </a:schemeClr>
                </a:solidFill>
              </a:defRPr>
            </a:lvl5pPr>
          </a:lstStyle>
          <a:p>
            <a:pPr lvl="0"/>
            <a:r>
              <a:rPr lang="en-US"/>
              <a:t>Kopje</a:t>
            </a:r>
          </a:p>
          <a:p>
            <a:pPr lvl="1"/>
            <a:r>
              <a:rPr lang="en-US" err="1"/>
              <a:t>Leestekst</a:t>
            </a:r>
            <a:endParaRPr lang="en-US"/>
          </a:p>
          <a:p>
            <a:pPr lvl="2"/>
            <a:r>
              <a:rPr lang="en-US"/>
              <a:t>Bullet</a:t>
            </a:r>
          </a:p>
        </p:txBody>
      </p:sp>
    </p:spTree>
    <p:extLst>
      <p:ext uri="{BB962C8B-B14F-4D97-AF65-F5344CB8AC3E}">
        <p14:creationId xmlns:p14="http://schemas.microsoft.com/office/powerpoint/2010/main" val="95893799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27C5A44-C7B7-4FED-8D31-44F7AA972D5B}"/>
              </a:ext>
            </a:extLst>
          </p:cNvPr>
          <p:cNvSpPr txBox="1">
            <a:spLocks noGrp="1"/>
          </p:cNvSpPr>
          <p:nvPr>
            <p:ph idx="10"/>
          </p:nvPr>
        </p:nvSpPr>
        <p:spPr>
          <a:xfrm>
            <a:off x="1784618" y="2908456"/>
            <a:ext cx="20886621" cy="9430436"/>
          </a:xfrm>
          <a:prstGeom prst="rect">
            <a:avLst/>
          </a:prstGeom>
          <a:noFill/>
          <a:ln>
            <a:noFill/>
          </a:ln>
        </p:spPr>
        <p:txBody>
          <a:bodyPr vert="horz" wrap="square" lIns="91440" tIns="45720" rIns="91440" bIns="45720" anchor="t" anchorCtr="0" compatLnSpc="1">
            <a:normAutofit/>
          </a:bodyPr>
          <a:lstStyle>
            <a:lvl1pPr marL="0" indent="0">
              <a:buNone/>
              <a:defRPr sz="2800">
                <a:solidFill>
                  <a:schemeClr val="tx1"/>
                </a:solidFill>
              </a:defRPr>
            </a:lvl1pPr>
            <a:lvl2pPr>
              <a:defRPr/>
            </a:lvl2pPr>
            <a:lvl3pPr>
              <a:defRPr/>
            </a:lvl3pPr>
            <a:lvl4pPr>
              <a:defRPr/>
            </a:lvl4pPr>
            <a:lvl5pPr>
              <a:defRPr/>
            </a:lvl5pPr>
          </a:lstStyle>
          <a:p>
            <a:pPr lvl="0"/>
            <a:endParaRPr lang="en-NL"/>
          </a:p>
        </p:txBody>
      </p:sp>
    </p:spTree>
    <p:extLst>
      <p:ext uri="{BB962C8B-B14F-4D97-AF65-F5344CB8AC3E}">
        <p14:creationId xmlns:p14="http://schemas.microsoft.com/office/powerpoint/2010/main" val="332401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image" Target="../media/image8.emf"/><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theme" Target="../theme/theme4.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18"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10" Type="http://schemas.openxmlformats.org/officeDocument/2006/relationships/slideLayout" Target="../slideLayouts/slideLayout58.xml"/><Relationship Id="rId19" Type="http://schemas.openxmlformats.org/officeDocument/2006/relationships/image" Target="../media/image8.emf"/><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3" Type="http://schemas.openxmlformats.org/officeDocument/2006/relationships/slideLayout" Target="../slideLayouts/slideLayout68.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image" Target="../media/image8.emf"/><Relationship Id="rId2" Type="http://schemas.openxmlformats.org/officeDocument/2006/relationships/slideLayout" Target="../slideLayouts/slideLayout67.xml"/><Relationship Id="rId16" Type="http://schemas.openxmlformats.org/officeDocument/2006/relationships/theme" Target="../theme/theme6.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10" Type="http://schemas.openxmlformats.org/officeDocument/2006/relationships/slideLayout" Target="../slideLayouts/slideLayout75.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83.xml"/><Relationship Id="rId2" Type="http://schemas.openxmlformats.org/officeDocument/2006/relationships/slideLayout" Target="../slideLayouts/slideLayout82.xml"/><Relationship Id="rId1" Type="http://schemas.openxmlformats.org/officeDocument/2006/relationships/slideLayout" Target="../slideLayouts/slideLayout81.xml"/><Relationship Id="rId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1.xml"/><Relationship Id="rId3" Type="http://schemas.openxmlformats.org/officeDocument/2006/relationships/slideLayout" Target="../slideLayouts/slideLayout86.xml"/><Relationship Id="rId7" Type="http://schemas.openxmlformats.org/officeDocument/2006/relationships/slideLayout" Target="../slideLayouts/slideLayout90.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5" Type="http://schemas.openxmlformats.org/officeDocument/2006/relationships/slideLayout" Target="../slideLayouts/slideLayout88.xml"/><Relationship Id="rId10" Type="http://schemas.openxmlformats.org/officeDocument/2006/relationships/theme" Target="../theme/theme8.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4108111"/>
      </p:ext>
    </p:extLst>
  </p:cSld>
  <p:clrMap bg1="lt1" tx1="dk1" bg2="lt2" tx2="dk2" accent1="accent1" accent2="accent2" accent3="accent3" accent4="accent4" accent5="accent5" accent6="accent6" hlink="hlink" folHlink="folHlink"/>
  <p:sldLayoutIdLst>
    <p:sldLayoutId id="2147483709" r:id="rId1"/>
    <p:sldLayoutId id="2147483739" r:id="rId2"/>
    <p:sldLayoutId id="2147483710" r:id="rId3"/>
    <p:sldLayoutId id="2147483747" r:id="rId4"/>
    <p:sldLayoutId id="2147483750" r:id="rId5"/>
    <p:sldLayoutId id="2147483711" r:id="rId6"/>
    <p:sldLayoutId id="2147483762" r:id="rId7"/>
    <p:sldLayoutId id="2147483744" r:id="rId8"/>
    <p:sldLayoutId id="2147483769" r:id="rId9"/>
    <p:sldLayoutId id="2147483745" r:id="rId10"/>
    <p:sldLayoutId id="2147483789" r:id="rId11"/>
    <p:sldLayoutId id="2147483792" r:id="rId12"/>
    <p:sldLayoutId id="2147483818" r:id="rId13"/>
    <p:sldLayoutId id="2147483830" r:id="rId14"/>
  </p:sldLayoutIdLst>
  <p:hf hdr="0"/>
  <p:txStyles>
    <p:titleStyle>
      <a:lvl1pPr algn="l" defTabSz="1828709" rtl="0" eaLnBrk="1" latinLnBrk="0" hangingPunct="1">
        <a:lnSpc>
          <a:spcPct val="70000"/>
        </a:lnSpc>
        <a:spcBef>
          <a:spcPct val="0"/>
        </a:spcBef>
        <a:buNone/>
        <a:defRPr sz="12000" b="0" i="1" kern="1200">
          <a:solidFill>
            <a:schemeClr val="tx1"/>
          </a:solidFill>
          <a:latin typeface="+mj-lt"/>
          <a:ea typeface="+mj-ea"/>
          <a:cs typeface="+mj-cs"/>
        </a:defRPr>
      </a:lvl1pPr>
    </p:titleStyle>
    <p:bodyStyle>
      <a:lvl1pPr marL="457177" indent="-457177" algn="l" defTabSz="1828709" rtl="0" eaLnBrk="1" latinLnBrk="0" hangingPunct="1">
        <a:lnSpc>
          <a:spcPct val="90000"/>
        </a:lnSpc>
        <a:spcBef>
          <a:spcPts val="2000"/>
        </a:spcBef>
        <a:buFont typeface="Arial" panose="020B0604020202020204" pitchFamily="34" charset="0"/>
        <a:buChar char="•"/>
        <a:defRPr sz="5600" b="0" i="0" kern="1200">
          <a:solidFill>
            <a:schemeClr val="tx1"/>
          </a:solidFill>
          <a:latin typeface="+mn-lt"/>
          <a:ea typeface="+mn-ea"/>
          <a:cs typeface="+mn-cs"/>
        </a:defRPr>
      </a:lvl1pPr>
      <a:lvl2pPr marL="1371531" indent="-457177" algn="l" defTabSz="1828709" rtl="0" eaLnBrk="1" latinLnBrk="0" hangingPunct="1">
        <a:lnSpc>
          <a:spcPct val="90000"/>
        </a:lnSpc>
        <a:spcBef>
          <a:spcPts val="1000"/>
        </a:spcBef>
        <a:buFont typeface="Arial" panose="020B0604020202020204" pitchFamily="34" charset="0"/>
        <a:buChar char="•"/>
        <a:defRPr sz="4800" b="0" i="0" kern="1200">
          <a:solidFill>
            <a:schemeClr val="tx1"/>
          </a:solidFill>
          <a:latin typeface="+mn-lt"/>
          <a:ea typeface="+mn-ea"/>
          <a:cs typeface="+mn-cs"/>
        </a:defRPr>
      </a:lvl2pPr>
      <a:lvl3pPr marL="2285886" indent="-457177" algn="l" defTabSz="1828709" rtl="0" eaLnBrk="1" latinLnBrk="0" hangingPunct="1">
        <a:lnSpc>
          <a:spcPct val="90000"/>
        </a:lnSpc>
        <a:spcBef>
          <a:spcPts val="1000"/>
        </a:spcBef>
        <a:buFont typeface="Arial" panose="020B0604020202020204" pitchFamily="34" charset="0"/>
        <a:buChar char="•"/>
        <a:defRPr sz="4000" b="0" i="0" kern="1200">
          <a:solidFill>
            <a:schemeClr val="tx1"/>
          </a:solidFill>
          <a:latin typeface="+mn-lt"/>
          <a:ea typeface="+mn-ea"/>
          <a:cs typeface="+mn-cs"/>
        </a:defRPr>
      </a:lvl3pPr>
      <a:lvl4pPr marL="3200240"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4pPr>
      <a:lvl5pPr marL="4114594"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709" rtl="0" eaLnBrk="1" latinLnBrk="0" hangingPunct="1">
        <a:defRPr sz="3600" kern="1200">
          <a:solidFill>
            <a:schemeClr val="tx1"/>
          </a:solidFill>
          <a:latin typeface="+mn-lt"/>
          <a:ea typeface="+mn-ea"/>
          <a:cs typeface="+mn-cs"/>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677" userDrawn="1">
          <p15:clr>
            <a:srgbClr val="F26B43"/>
          </p15:clr>
        </p15:guide>
        <p15:guide id="2" pos="966">
          <p15:clr>
            <a:srgbClr val="F26B43"/>
          </p15:clr>
        </p15:guide>
        <p15:guide id="3" orient="horz" pos="918">
          <p15:clr>
            <a:srgbClr val="F26B43"/>
          </p15:clr>
        </p15:guide>
        <p15:guide id="4" pos="1439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3589466"/>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41" r:id="rId3"/>
    <p:sldLayoutId id="2147483721" r:id="rId4"/>
    <p:sldLayoutId id="2147483720" r:id="rId5"/>
    <p:sldLayoutId id="2147483743" r:id="rId6"/>
    <p:sldLayoutId id="2147483788" r:id="rId7"/>
    <p:sldLayoutId id="2147483722" r:id="rId8"/>
    <p:sldLayoutId id="2147483723" r:id="rId9"/>
    <p:sldLayoutId id="2147483742" r:id="rId10"/>
    <p:sldLayoutId id="2147483790" r:id="rId11"/>
  </p:sldLayoutIdLst>
  <p:hf hdr="0"/>
  <p:txStyles>
    <p:titleStyle>
      <a:lvl1pPr algn="l" defTabSz="1828709" rtl="0" eaLnBrk="1" latinLnBrk="0" hangingPunct="1">
        <a:lnSpc>
          <a:spcPct val="70000"/>
        </a:lnSpc>
        <a:spcBef>
          <a:spcPct val="0"/>
        </a:spcBef>
        <a:buNone/>
        <a:defRPr sz="12000" b="0" i="1" kern="1200" cap="all" baseline="0">
          <a:solidFill>
            <a:schemeClr val="tx1"/>
          </a:solidFill>
          <a:latin typeface="+mj-lt"/>
          <a:ea typeface="+mj-ea"/>
          <a:cs typeface="+mj-cs"/>
        </a:defRPr>
      </a:lvl1pPr>
    </p:titleStyle>
    <p:bodyStyle>
      <a:lvl1pPr marL="457177" indent="-457177" algn="l" defTabSz="1828709" rtl="0" eaLnBrk="1" latinLnBrk="0" hangingPunct="1">
        <a:lnSpc>
          <a:spcPct val="90000"/>
        </a:lnSpc>
        <a:spcBef>
          <a:spcPts val="2000"/>
        </a:spcBef>
        <a:buFont typeface="Arial" panose="020B0604020202020204" pitchFamily="34" charset="0"/>
        <a:buChar char="•"/>
        <a:defRPr sz="5600" b="0" i="0" kern="1200">
          <a:solidFill>
            <a:schemeClr val="tx1"/>
          </a:solidFill>
          <a:latin typeface="+mn-lt"/>
          <a:ea typeface="+mn-ea"/>
          <a:cs typeface="+mn-cs"/>
        </a:defRPr>
      </a:lvl1pPr>
      <a:lvl2pPr marL="1371531" indent="-457177" algn="l" defTabSz="1828709" rtl="0" eaLnBrk="1" latinLnBrk="0" hangingPunct="1">
        <a:lnSpc>
          <a:spcPct val="90000"/>
        </a:lnSpc>
        <a:spcBef>
          <a:spcPts val="1000"/>
        </a:spcBef>
        <a:buFont typeface="Arial" panose="020B0604020202020204" pitchFamily="34" charset="0"/>
        <a:buChar char="•"/>
        <a:defRPr sz="4800" b="0" i="0" kern="1200">
          <a:solidFill>
            <a:schemeClr val="tx1"/>
          </a:solidFill>
          <a:latin typeface="+mn-lt"/>
          <a:ea typeface="+mn-ea"/>
          <a:cs typeface="+mn-cs"/>
        </a:defRPr>
      </a:lvl2pPr>
      <a:lvl3pPr marL="2285886" indent="-457177" algn="l" defTabSz="1828709" rtl="0" eaLnBrk="1" latinLnBrk="0" hangingPunct="1">
        <a:lnSpc>
          <a:spcPct val="90000"/>
        </a:lnSpc>
        <a:spcBef>
          <a:spcPts val="1000"/>
        </a:spcBef>
        <a:buFont typeface="Arial" panose="020B0604020202020204" pitchFamily="34" charset="0"/>
        <a:buChar char="•"/>
        <a:defRPr sz="4000" b="0" i="0" kern="1200">
          <a:solidFill>
            <a:schemeClr val="tx1"/>
          </a:solidFill>
          <a:latin typeface="+mn-lt"/>
          <a:ea typeface="+mn-ea"/>
          <a:cs typeface="+mn-cs"/>
        </a:defRPr>
      </a:lvl3pPr>
      <a:lvl4pPr marL="3200240"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4pPr>
      <a:lvl5pPr marL="4114594"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709" rtl="0" eaLnBrk="1" latinLnBrk="0" hangingPunct="1">
        <a:defRPr sz="3600" kern="1200">
          <a:solidFill>
            <a:schemeClr val="tx1"/>
          </a:solidFill>
          <a:latin typeface="+mn-lt"/>
          <a:ea typeface="+mn-ea"/>
          <a:cs typeface="+mn-cs"/>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676">
          <p15:clr>
            <a:srgbClr val="F26B43"/>
          </p15:clr>
        </p15:guide>
        <p15:guide id="2" pos="966">
          <p15:clr>
            <a:srgbClr val="F26B43"/>
          </p15:clr>
        </p15:guide>
        <p15:guide id="3" orient="horz" pos="918">
          <p15:clr>
            <a:srgbClr val="F26B43"/>
          </p15:clr>
        </p15:guide>
        <p15:guide id="4" pos="14393">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E9F16425-3A1E-2682-85FD-416B98E8DE55}"/>
              </a:ext>
            </a:extLst>
          </p:cNvPr>
          <p:cNvSpPr>
            <a:spLocks noGrp="1"/>
          </p:cNvSpPr>
          <p:nvPr>
            <p:ph type="title"/>
          </p:nvPr>
        </p:nvSpPr>
        <p:spPr>
          <a:xfrm>
            <a:off x="1676400" y="730250"/>
            <a:ext cx="21029613" cy="2651125"/>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3C124939-2EAC-D23E-C380-7F546CB55C21}"/>
              </a:ext>
            </a:extLst>
          </p:cNvPr>
          <p:cNvSpPr>
            <a:spLocks noGrp="1"/>
          </p:cNvSpPr>
          <p:nvPr>
            <p:ph type="body" idx="1"/>
          </p:nvPr>
        </p:nvSpPr>
        <p:spPr>
          <a:xfrm>
            <a:off x="1676400" y="3651250"/>
            <a:ext cx="21029613" cy="8702675"/>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0161713E-7635-13BD-7301-6B4CE7250C07}"/>
              </a:ext>
            </a:extLst>
          </p:cNvPr>
          <p:cNvSpPr>
            <a:spLocks noGrp="1"/>
          </p:cNvSpPr>
          <p:nvPr>
            <p:ph type="dt" sz="half" idx="2"/>
          </p:nvPr>
        </p:nvSpPr>
        <p:spPr>
          <a:xfrm>
            <a:off x="1676400" y="12712700"/>
            <a:ext cx="5486400" cy="730250"/>
          </a:xfrm>
          <a:prstGeom prst="rect">
            <a:avLst/>
          </a:prstGeom>
        </p:spPr>
        <p:txBody>
          <a:bodyPr vert="horz" lIns="91440" tIns="45720" rIns="91440" bIns="45720" rtlCol="0" anchor="ctr"/>
          <a:lstStyle>
            <a:lvl1pPr algn="l">
              <a:defRPr sz="1200" b="0" i="0">
                <a:solidFill>
                  <a:schemeClr val="tx1">
                    <a:tint val="82000"/>
                  </a:schemeClr>
                </a:solidFill>
                <a:latin typeface="Hanken Grotesk Light" pitchFamily="2" charset="77"/>
              </a:defRPr>
            </a:lvl1pPr>
          </a:lstStyle>
          <a:p>
            <a:endParaRPr lang="nl-NL"/>
          </a:p>
        </p:txBody>
      </p:sp>
      <p:sp>
        <p:nvSpPr>
          <p:cNvPr id="5" name="Tijdelijke aanduiding voor voettekst 4">
            <a:extLst>
              <a:ext uri="{FF2B5EF4-FFF2-40B4-BE49-F238E27FC236}">
                <a16:creationId xmlns:a16="http://schemas.microsoft.com/office/drawing/2014/main" id="{92174F36-83F9-B9F8-2F86-CDD4C0F0AFB9}"/>
              </a:ext>
            </a:extLst>
          </p:cNvPr>
          <p:cNvSpPr>
            <a:spLocks noGrp="1"/>
          </p:cNvSpPr>
          <p:nvPr>
            <p:ph type="ftr" sz="quarter" idx="3"/>
          </p:nvPr>
        </p:nvSpPr>
        <p:spPr>
          <a:xfrm>
            <a:off x="8077200" y="12712700"/>
            <a:ext cx="8228013" cy="730250"/>
          </a:xfrm>
          <a:prstGeom prst="rect">
            <a:avLst/>
          </a:prstGeom>
        </p:spPr>
        <p:txBody>
          <a:bodyPr vert="horz" lIns="91440" tIns="45720" rIns="91440" bIns="45720" rtlCol="0" anchor="ctr"/>
          <a:lstStyle>
            <a:lvl1pPr algn="ctr">
              <a:defRPr sz="1200" b="0" i="0">
                <a:solidFill>
                  <a:schemeClr val="tx1">
                    <a:tint val="82000"/>
                  </a:schemeClr>
                </a:solidFill>
                <a:latin typeface="Hanken Grotesk Light" pitchFamily="2" charset="77"/>
              </a:defRPr>
            </a:lvl1pPr>
          </a:lstStyle>
          <a:p>
            <a:endParaRPr lang="nl-NL"/>
          </a:p>
        </p:txBody>
      </p:sp>
      <p:sp>
        <p:nvSpPr>
          <p:cNvPr id="6" name="Tijdelijke aanduiding voor dianummer 5">
            <a:extLst>
              <a:ext uri="{FF2B5EF4-FFF2-40B4-BE49-F238E27FC236}">
                <a16:creationId xmlns:a16="http://schemas.microsoft.com/office/drawing/2014/main" id="{7907DC61-61A8-5291-3B6F-08AB7723FA9A}"/>
              </a:ext>
            </a:extLst>
          </p:cNvPr>
          <p:cNvSpPr>
            <a:spLocks noGrp="1"/>
          </p:cNvSpPr>
          <p:nvPr>
            <p:ph type="sldNum" sz="quarter" idx="4"/>
          </p:nvPr>
        </p:nvSpPr>
        <p:spPr>
          <a:xfrm>
            <a:off x="17219613" y="12712700"/>
            <a:ext cx="5486400" cy="730250"/>
          </a:xfrm>
          <a:prstGeom prst="rect">
            <a:avLst/>
          </a:prstGeom>
        </p:spPr>
        <p:txBody>
          <a:bodyPr vert="horz" lIns="91440" tIns="45720" rIns="91440" bIns="45720" rtlCol="0" anchor="ctr"/>
          <a:lstStyle>
            <a:lvl1pPr algn="r">
              <a:defRPr sz="1200" b="0" i="0">
                <a:solidFill>
                  <a:schemeClr val="tx1">
                    <a:tint val="82000"/>
                  </a:schemeClr>
                </a:solidFill>
                <a:latin typeface="Hanken Grotesk Light" pitchFamily="2" charset="77"/>
              </a:defRPr>
            </a:lvl1pPr>
          </a:lstStyle>
          <a:p>
            <a:fld id="{39B019E7-0D71-3744-8131-BF005D1CAB37}" type="slidenum">
              <a:rPr lang="nl-NL" smtClean="0"/>
              <a:pPr/>
              <a:t>‹nr.›</a:t>
            </a:fld>
            <a:endParaRPr lang="nl-NL"/>
          </a:p>
        </p:txBody>
      </p:sp>
    </p:spTree>
    <p:extLst>
      <p:ext uri="{BB962C8B-B14F-4D97-AF65-F5344CB8AC3E}">
        <p14:creationId xmlns:p14="http://schemas.microsoft.com/office/powerpoint/2010/main" val="567128504"/>
      </p:ext>
    </p:extLst>
  </p:cSld>
  <p:clrMap bg1="lt1" tx1="dk1" bg2="lt2" tx2="dk2" accent1="accent1" accent2="accent2" accent3="accent3" accent4="accent4" accent5="accent5" accent6="accent6" hlink="hlink" folHlink="folHlink"/>
  <p:sldLayoutIdLst>
    <p:sldLayoutId id="2147483771" r:id="rId1"/>
    <p:sldLayoutId id="2147483775" r:id="rId2"/>
    <p:sldLayoutId id="2147483774" r:id="rId3"/>
    <p:sldLayoutId id="2147483778" r:id="rId4"/>
    <p:sldLayoutId id="2147483787" r:id="rId5"/>
    <p:sldLayoutId id="2147483772" r:id="rId6"/>
    <p:sldLayoutId id="2147483776" r:id="rId7"/>
    <p:sldLayoutId id="2147483777" r:id="rId8"/>
    <p:sldLayoutId id="2147483773" r:id="rId9"/>
    <p:sldLayoutId id="2147483824" r:id="rId10"/>
    <p:sldLayoutId id="2147483831" r:id="rId11"/>
    <p:sldLayoutId id="2147483832" r:id="rId12"/>
  </p:sldLayoutIdLst>
  <p:hf hdr="0"/>
  <p:txStyles>
    <p:titleStyle>
      <a:lvl1pPr algn="l" defTabSz="914400" rtl="0" eaLnBrk="1" latinLnBrk="0" hangingPunct="1">
        <a:lnSpc>
          <a:spcPct val="90000"/>
        </a:lnSpc>
        <a:spcBef>
          <a:spcPct val="0"/>
        </a:spcBef>
        <a:buNone/>
        <a:defRPr sz="4400" b="0" i="0" kern="1200">
          <a:solidFill>
            <a:schemeClr val="tx1"/>
          </a:solidFill>
          <a:latin typeface="Hanken Grotesk Light" pitchFamily="2"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anken Grotesk Light"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anken Grotesk Light"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anken Grotesk Light"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anken Grotesk Light"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anken Grotesk Ligh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33525" y="3816626"/>
            <a:ext cx="21315363" cy="8369024"/>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6" name="Slide Number Placeholder 5"/>
          <p:cNvSpPr>
            <a:spLocks noGrp="1"/>
          </p:cNvSpPr>
          <p:nvPr>
            <p:ph type="sldNum" sz="quarter" idx="4"/>
          </p:nvPr>
        </p:nvSpPr>
        <p:spPr>
          <a:xfrm>
            <a:off x="1533525" y="12660249"/>
            <a:ext cx="5486043" cy="803275"/>
          </a:xfrm>
          <a:prstGeom prst="rect">
            <a:avLst/>
          </a:prstGeom>
        </p:spPr>
        <p:txBody>
          <a:bodyPr vert="horz" lIns="0" tIns="0" rIns="0" bIns="0" rtlCol="0" anchor="t"/>
          <a:lstStyle>
            <a:lvl1pPr algn="l">
              <a:defRPr sz="3200" b="1" i="1">
                <a:solidFill>
                  <a:schemeClr val="tx1"/>
                </a:solidFill>
                <a:latin typeface="Sofia Sans Extra Condensed Extr" pitchFamily="2" charset="0"/>
              </a:defRPr>
            </a:lvl1pPr>
          </a:lstStyle>
          <a:p>
            <a:fld id="{C87093F9-3683-074B-83F5-9DC51951D3EE}" type="slidenum">
              <a:rPr lang="nl-NL" smtClean="0"/>
              <a:pPr/>
              <a:t>‹nr.›</a:t>
            </a:fld>
            <a:endParaRPr lang="nl-NL"/>
          </a:p>
        </p:txBody>
      </p:sp>
      <p:pic>
        <p:nvPicPr>
          <p:cNvPr id="7" name="Afbeelding 6">
            <a:extLst>
              <a:ext uri="{FF2B5EF4-FFF2-40B4-BE49-F238E27FC236}">
                <a16:creationId xmlns:a16="http://schemas.microsoft.com/office/drawing/2014/main" id="{3B4C73EB-AEA4-A5F9-7EFA-FC822CBE6351}"/>
              </a:ext>
            </a:extLst>
          </p:cNvPr>
          <p:cNvPicPr>
            <a:picLocks noChangeAspect="1"/>
          </p:cNvPicPr>
          <p:nvPr/>
        </p:nvPicPr>
        <p:blipFill>
          <a:blip r:embed="rId13"/>
          <a:stretch>
            <a:fillRect/>
          </a:stretch>
        </p:blipFill>
        <p:spPr>
          <a:xfrm>
            <a:off x="21545615" y="12658245"/>
            <a:ext cx="3230352" cy="2765462"/>
          </a:xfrm>
          <a:prstGeom prst="rect">
            <a:avLst/>
          </a:prstGeom>
        </p:spPr>
      </p:pic>
      <p:sp>
        <p:nvSpPr>
          <p:cNvPr id="11" name="Title Placeholder 1">
            <a:extLst>
              <a:ext uri="{FF2B5EF4-FFF2-40B4-BE49-F238E27FC236}">
                <a16:creationId xmlns:a16="http://schemas.microsoft.com/office/drawing/2014/main" id="{8956BE0B-CECE-3632-1650-008F262EF04F}"/>
              </a:ext>
            </a:extLst>
          </p:cNvPr>
          <p:cNvSpPr>
            <a:spLocks noGrp="1"/>
          </p:cNvSpPr>
          <p:nvPr>
            <p:ph type="title"/>
          </p:nvPr>
        </p:nvSpPr>
        <p:spPr>
          <a:xfrm>
            <a:off x="1533525" y="1536837"/>
            <a:ext cx="21315363" cy="1444901"/>
          </a:xfrm>
          <a:prstGeom prst="rect">
            <a:avLst/>
          </a:prstGeom>
        </p:spPr>
        <p:txBody>
          <a:bodyPr vert="horz" lIns="0" tIns="0" rIns="0" bIns="0" rtlCol="0" anchor="t">
            <a:noAutofit/>
          </a:bodyPr>
          <a:lstStyle/>
          <a:p>
            <a:r>
              <a:rPr lang="nl-NL"/>
              <a:t>KLIK OM STIJL TE BEWERKEN</a:t>
            </a:r>
            <a:endParaRPr lang="en-US"/>
          </a:p>
        </p:txBody>
      </p:sp>
    </p:spTree>
    <p:extLst>
      <p:ext uri="{BB962C8B-B14F-4D97-AF65-F5344CB8AC3E}">
        <p14:creationId xmlns:p14="http://schemas.microsoft.com/office/powerpoint/2010/main" val="929044900"/>
      </p:ext>
    </p:extLst>
  </p:cSld>
  <p:clrMap bg1="lt1" tx1="dk1" bg2="lt2" tx2="dk2" accent1="accent1" accent2="accent2" accent3="accent3" accent4="accent4" accent5="accent5" accent6="accent6" hlink="hlink" folHlink="folHlink"/>
  <p:sldLayoutIdLst>
    <p:sldLayoutId id="2147483734" r:id="rId1"/>
    <p:sldLayoutId id="2147483737" r:id="rId2"/>
    <p:sldLayoutId id="2147483738" r:id="rId3"/>
    <p:sldLayoutId id="2147483736" r:id="rId4"/>
    <p:sldLayoutId id="2147483779" r:id="rId5"/>
    <p:sldLayoutId id="2147483735" r:id="rId6"/>
    <p:sldLayoutId id="2147483757" r:id="rId7"/>
    <p:sldLayoutId id="2147483758" r:id="rId8"/>
    <p:sldLayoutId id="2147483759" r:id="rId9"/>
    <p:sldLayoutId id="2147483760" r:id="rId10"/>
    <p:sldLayoutId id="2147483761" r:id="rId11"/>
  </p:sldLayoutIdLst>
  <p:hf hdr="0"/>
  <p:txStyles>
    <p:titleStyle>
      <a:lvl1pPr algn="l" defTabSz="1828709" rtl="0" eaLnBrk="1" latinLnBrk="0" hangingPunct="1">
        <a:lnSpc>
          <a:spcPct val="70000"/>
        </a:lnSpc>
        <a:spcBef>
          <a:spcPct val="0"/>
        </a:spcBef>
        <a:buNone/>
        <a:defRPr sz="12000" b="1" i="1" kern="1200" cap="all" baseline="0">
          <a:solidFill>
            <a:schemeClr val="tx1"/>
          </a:solidFill>
          <a:latin typeface="Sofia Sans Extra Condensed Extr" pitchFamily="2" charset="0"/>
          <a:ea typeface="+mj-ea"/>
          <a:cs typeface="+mj-cs"/>
        </a:defRPr>
      </a:lvl1pPr>
    </p:titleStyle>
    <p:bodyStyle>
      <a:lvl1pPr marL="457177" indent="-457177" algn="l" defTabSz="1828709" rtl="0" eaLnBrk="1" latinLnBrk="0" hangingPunct="1">
        <a:lnSpc>
          <a:spcPct val="90000"/>
        </a:lnSpc>
        <a:spcBef>
          <a:spcPts val="2000"/>
        </a:spcBef>
        <a:buFont typeface="Arial" panose="020B0604020202020204" pitchFamily="34" charset="0"/>
        <a:buChar char="•"/>
        <a:defRPr sz="5600" b="0" i="0" kern="1200">
          <a:solidFill>
            <a:schemeClr val="tx1"/>
          </a:solidFill>
          <a:latin typeface="+mn-lt"/>
          <a:ea typeface="+mn-ea"/>
          <a:cs typeface="+mn-cs"/>
        </a:defRPr>
      </a:lvl1pPr>
      <a:lvl2pPr marL="1371531" indent="-457177" algn="l" defTabSz="1828709" rtl="0" eaLnBrk="1" latinLnBrk="0" hangingPunct="1">
        <a:lnSpc>
          <a:spcPct val="90000"/>
        </a:lnSpc>
        <a:spcBef>
          <a:spcPts val="1000"/>
        </a:spcBef>
        <a:buFont typeface="Arial" panose="020B0604020202020204" pitchFamily="34" charset="0"/>
        <a:buChar char="•"/>
        <a:defRPr sz="4800" b="0" i="0" kern="1200">
          <a:solidFill>
            <a:schemeClr val="tx1"/>
          </a:solidFill>
          <a:latin typeface="+mn-lt"/>
          <a:ea typeface="+mn-ea"/>
          <a:cs typeface="+mn-cs"/>
        </a:defRPr>
      </a:lvl2pPr>
      <a:lvl3pPr marL="2285886" indent="-457177" algn="l" defTabSz="1828709" rtl="0" eaLnBrk="1" latinLnBrk="0" hangingPunct="1">
        <a:lnSpc>
          <a:spcPct val="90000"/>
        </a:lnSpc>
        <a:spcBef>
          <a:spcPts val="1000"/>
        </a:spcBef>
        <a:buFont typeface="Arial" panose="020B0604020202020204" pitchFamily="34" charset="0"/>
        <a:buChar char="•"/>
        <a:defRPr sz="4000" b="0" i="0" kern="1200">
          <a:solidFill>
            <a:schemeClr val="tx1"/>
          </a:solidFill>
          <a:latin typeface="+mn-lt"/>
          <a:ea typeface="+mn-ea"/>
          <a:cs typeface="+mn-cs"/>
        </a:defRPr>
      </a:lvl3pPr>
      <a:lvl4pPr marL="3200240"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4pPr>
      <a:lvl5pPr marL="4114594"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709" rtl="0" eaLnBrk="1" latinLnBrk="0" hangingPunct="1">
        <a:defRPr sz="3600" kern="1200">
          <a:solidFill>
            <a:schemeClr val="tx1"/>
          </a:solidFill>
          <a:latin typeface="+mn-lt"/>
          <a:ea typeface="+mn-ea"/>
          <a:cs typeface="+mn-cs"/>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676">
          <p15:clr>
            <a:srgbClr val="F26B43"/>
          </p15:clr>
        </p15:guide>
        <p15:guide id="2" pos="966">
          <p15:clr>
            <a:srgbClr val="F26B43"/>
          </p15:clr>
        </p15:guide>
        <p15:guide id="3" orient="horz" pos="918">
          <p15:clr>
            <a:srgbClr val="F26B43"/>
          </p15:clr>
        </p15:guide>
        <p15:guide id="4" pos="14393">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33525" y="3816626"/>
            <a:ext cx="21315363" cy="8369024"/>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6" name="Slide Number Placeholder 5"/>
          <p:cNvSpPr>
            <a:spLocks noGrp="1"/>
          </p:cNvSpPr>
          <p:nvPr>
            <p:ph type="sldNum" sz="quarter" idx="4"/>
          </p:nvPr>
        </p:nvSpPr>
        <p:spPr>
          <a:xfrm>
            <a:off x="1533525" y="12660249"/>
            <a:ext cx="5486043" cy="803275"/>
          </a:xfrm>
          <a:prstGeom prst="rect">
            <a:avLst/>
          </a:prstGeom>
        </p:spPr>
        <p:txBody>
          <a:bodyPr vert="horz" lIns="0" tIns="0" rIns="0" bIns="0" rtlCol="0" anchor="t"/>
          <a:lstStyle>
            <a:lvl1pPr algn="l">
              <a:defRPr sz="3200" b="1" i="1">
                <a:solidFill>
                  <a:schemeClr val="tx1"/>
                </a:solidFill>
                <a:latin typeface="Sofia Sans Extra Condensed Extr" pitchFamily="2" charset="0"/>
              </a:defRPr>
            </a:lvl1pPr>
          </a:lstStyle>
          <a:p>
            <a:fld id="{C87093F9-3683-074B-83F5-9DC51951D3EE}" type="slidenum">
              <a:rPr lang="nl-NL" smtClean="0"/>
              <a:pPr/>
              <a:t>‹nr.›</a:t>
            </a:fld>
            <a:endParaRPr lang="nl-NL"/>
          </a:p>
        </p:txBody>
      </p:sp>
      <p:pic>
        <p:nvPicPr>
          <p:cNvPr id="7" name="Afbeelding 6">
            <a:extLst>
              <a:ext uri="{FF2B5EF4-FFF2-40B4-BE49-F238E27FC236}">
                <a16:creationId xmlns:a16="http://schemas.microsoft.com/office/drawing/2014/main" id="{3B4C73EB-AEA4-A5F9-7EFA-FC822CBE6351}"/>
              </a:ext>
            </a:extLst>
          </p:cNvPr>
          <p:cNvPicPr>
            <a:picLocks noChangeAspect="1"/>
          </p:cNvPicPr>
          <p:nvPr/>
        </p:nvPicPr>
        <p:blipFill>
          <a:blip r:embed="rId19"/>
          <a:stretch>
            <a:fillRect/>
          </a:stretch>
        </p:blipFill>
        <p:spPr>
          <a:xfrm>
            <a:off x="21545615" y="12658245"/>
            <a:ext cx="3230352" cy="2765462"/>
          </a:xfrm>
          <a:prstGeom prst="rect">
            <a:avLst/>
          </a:prstGeom>
        </p:spPr>
      </p:pic>
      <p:sp>
        <p:nvSpPr>
          <p:cNvPr id="11" name="Title Placeholder 1">
            <a:extLst>
              <a:ext uri="{FF2B5EF4-FFF2-40B4-BE49-F238E27FC236}">
                <a16:creationId xmlns:a16="http://schemas.microsoft.com/office/drawing/2014/main" id="{8956BE0B-CECE-3632-1650-008F262EF04F}"/>
              </a:ext>
            </a:extLst>
          </p:cNvPr>
          <p:cNvSpPr>
            <a:spLocks noGrp="1"/>
          </p:cNvSpPr>
          <p:nvPr>
            <p:ph type="title"/>
          </p:nvPr>
        </p:nvSpPr>
        <p:spPr>
          <a:xfrm>
            <a:off x="1533525" y="1536837"/>
            <a:ext cx="21315363" cy="1444901"/>
          </a:xfrm>
          <a:prstGeom prst="rect">
            <a:avLst/>
          </a:prstGeom>
        </p:spPr>
        <p:txBody>
          <a:bodyPr vert="horz" lIns="0" tIns="0" rIns="0" bIns="0" rtlCol="0" anchor="t">
            <a:noAutofit/>
          </a:bodyPr>
          <a:lstStyle/>
          <a:p>
            <a:r>
              <a:rPr lang="nl-NL"/>
              <a:t>KLIK OM STIJL TE BEWERKEN</a:t>
            </a:r>
            <a:endParaRPr lang="en-US"/>
          </a:p>
        </p:txBody>
      </p:sp>
    </p:spTree>
    <p:extLst>
      <p:ext uri="{BB962C8B-B14F-4D97-AF65-F5344CB8AC3E}">
        <p14:creationId xmlns:p14="http://schemas.microsoft.com/office/powerpoint/2010/main" val="2679975625"/>
      </p:ext>
    </p:extLst>
  </p:cSld>
  <p:clrMap bg1="lt1" tx1="dk1" bg2="lt2" tx2="dk2" accent1="accent1" accent2="accent2" accent3="accent3" accent4="accent4" accent5="accent5" accent6="accent6" hlink="hlink" folHlink="folHlink"/>
  <p:sldLayoutIdLst>
    <p:sldLayoutId id="2147483724" r:id="rId1"/>
    <p:sldLayoutId id="2147483740" r:id="rId2"/>
    <p:sldLayoutId id="2147483784" r:id="rId3"/>
    <p:sldLayoutId id="2147483786" r:id="rId4"/>
    <p:sldLayoutId id="2147483725" r:id="rId5"/>
    <p:sldLayoutId id="2147483783" r:id="rId6"/>
    <p:sldLayoutId id="2147483780" r:id="rId7"/>
    <p:sldLayoutId id="2147483754" r:id="rId8"/>
    <p:sldLayoutId id="2147483726" r:id="rId9"/>
    <p:sldLayoutId id="2147483785" r:id="rId10"/>
    <p:sldLayoutId id="2147483753" r:id="rId11"/>
    <p:sldLayoutId id="2147483727" r:id="rId12"/>
    <p:sldLayoutId id="2147483781" r:id="rId13"/>
    <p:sldLayoutId id="2147483751" r:id="rId14"/>
    <p:sldLayoutId id="2147483728" r:id="rId15"/>
    <p:sldLayoutId id="2147483782" r:id="rId16"/>
    <p:sldLayoutId id="2147483752" r:id="rId17"/>
  </p:sldLayoutIdLst>
  <p:hf hdr="0"/>
  <p:txStyles>
    <p:titleStyle>
      <a:lvl1pPr algn="l" defTabSz="1828709" rtl="0" eaLnBrk="1" latinLnBrk="0" hangingPunct="1">
        <a:lnSpc>
          <a:spcPct val="70000"/>
        </a:lnSpc>
        <a:spcBef>
          <a:spcPct val="0"/>
        </a:spcBef>
        <a:buNone/>
        <a:defRPr sz="12000" b="1" i="1" kern="1200" cap="all" baseline="0">
          <a:solidFill>
            <a:schemeClr val="tx1"/>
          </a:solidFill>
          <a:latin typeface="Sofia Sans Extra Condensed Extr" pitchFamily="2" charset="0"/>
          <a:ea typeface="+mj-ea"/>
          <a:cs typeface="+mj-cs"/>
        </a:defRPr>
      </a:lvl1pPr>
    </p:titleStyle>
    <p:bodyStyle>
      <a:lvl1pPr marL="457177" indent="-457177" algn="l" defTabSz="1828709" rtl="0" eaLnBrk="1" latinLnBrk="0" hangingPunct="1">
        <a:lnSpc>
          <a:spcPct val="90000"/>
        </a:lnSpc>
        <a:spcBef>
          <a:spcPts val="2000"/>
        </a:spcBef>
        <a:buFont typeface="Arial" panose="020B0604020202020204" pitchFamily="34" charset="0"/>
        <a:buChar char="•"/>
        <a:defRPr sz="5600" b="0" i="0" kern="1200">
          <a:solidFill>
            <a:schemeClr val="tx1"/>
          </a:solidFill>
          <a:latin typeface="+mn-lt"/>
          <a:ea typeface="+mn-ea"/>
          <a:cs typeface="+mn-cs"/>
        </a:defRPr>
      </a:lvl1pPr>
      <a:lvl2pPr marL="1371531" indent="-457177" algn="l" defTabSz="1828709" rtl="0" eaLnBrk="1" latinLnBrk="0" hangingPunct="1">
        <a:lnSpc>
          <a:spcPct val="90000"/>
        </a:lnSpc>
        <a:spcBef>
          <a:spcPts val="1000"/>
        </a:spcBef>
        <a:buFont typeface="Arial" panose="020B0604020202020204" pitchFamily="34" charset="0"/>
        <a:buChar char="•"/>
        <a:defRPr sz="4800" b="0" i="0" kern="1200">
          <a:solidFill>
            <a:schemeClr val="tx1"/>
          </a:solidFill>
          <a:latin typeface="+mn-lt"/>
          <a:ea typeface="+mn-ea"/>
          <a:cs typeface="+mn-cs"/>
        </a:defRPr>
      </a:lvl2pPr>
      <a:lvl3pPr marL="2285886" indent="-457177" algn="l" defTabSz="1828709" rtl="0" eaLnBrk="1" latinLnBrk="0" hangingPunct="1">
        <a:lnSpc>
          <a:spcPct val="90000"/>
        </a:lnSpc>
        <a:spcBef>
          <a:spcPts val="1000"/>
        </a:spcBef>
        <a:buFont typeface="Arial" panose="020B0604020202020204" pitchFamily="34" charset="0"/>
        <a:buChar char="•"/>
        <a:defRPr sz="4000" b="0" i="0" kern="1200">
          <a:solidFill>
            <a:schemeClr val="tx1"/>
          </a:solidFill>
          <a:latin typeface="+mn-lt"/>
          <a:ea typeface="+mn-ea"/>
          <a:cs typeface="+mn-cs"/>
        </a:defRPr>
      </a:lvl3pPr>
      <a:lvl4pPr marL="3200240"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4pPr>
      <a:lvl5pPr marL="4114594"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709" rtl="0" eaLnBrk="1" latinLnBrk="0" hangingPunct="1">
        <a:defRPr sz="3600" kern="1200">
          <a:solidFill>
            <a:schemeClr val="tx1"/>
          </a:solidFill>
          <a:latin typeface="+mn-lt"/>
          <a:ea typeface="+mn-ea"/>
          <a:cs typeface="+mn-cs"/>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676">
          <p15:clr>
            <a:srgbClr val="F26B43"/>
          </p15:clr>
        </p15:guide>
        <p15:guide id="2" pos="966">
          <p15:clr>
            <a:srgbClr val="F26B43"/>
          </p15:clr>
        </p15:guide>
        <p15:guide id="3" orient="horz" pos="918">
          <p15:clr>
            <a:srgbClr val="F26B43"/>
          </p15:clr>
        </p15:guide>
        <p15:guide id="4" pos="14393">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1533525" y="12660249"/>
            <a:ext cx="5486043" cy="803275"/>
          </a:xfrm>
          <a:prstGeom prst="rect">
            <a:avLst/>
          </a:prstGeom>
        </p:spPr>
        <p:txBody>
          <a:bodyPr vert="horz" lIns="0" tIns="0" rIns="0" bIns="0" rtlCol="0" anchor="t"/>
          <a:lstStyle>
            <a:lvl1pPr algn="l">
              <a:defRPr sz="3200" b="1" i="1">
                <a:solidFill>
                  <a:schemeClr val="tx1"/>
                </a:solidFill>
                <a:latin typeface="Sofia Sans Extra Condensed Extr" pitchFamily="2" charset="0"/>
              </a:defRPr>
            </a:lvl1pPr>
          </a:lstStyle>
          <a:p>
            <a:fld id="{C87093F9-3683-074B-83F5-9DC51951D3EE}" type="slidenum">
              <a:rPr lang="nl-NL" smtClean="0"/>
              <a:pPr/>
              <a:t>‹nr.›</a:t>
            </a:fld>
            <a:endParaRPr lang="nl-NL"/>
          </a:p>
        </p:txBody>
      </p:sp>
      <p:pic>
        <p:nvPicPr>
          <p:cNvPr id="7" name="Afbeelding 6">
            <a:extLst>
              <a:ext uri="{FF2B5EF4-FFF2-40B4-BE49-F238E27FC236}">
                <a16:creationId xmlns:a16="http://schemas.microsoft.com/office/drawing/2014/main" id="{3B4C73EB-AEA4-A5F9-7EFA-FC822CBE6351}"/>
              </a:ext>
            </a:extLst>
          </p:cNvPr>
          <p:cNvPicPr>
            <a:picLocks noChangeAspect="1"/>
          </p:cNvPicPr>
          <p:nvPr userDrawn="1"/>
        </p:nvPicPr>
        <p:blipFill>
          <a:blip r:embed="rId17"/>
          <a:stretch>
            <a:fillRect/>
          </a:stretch>
        </p:blipFill>
        <p:spPr>
          <a:xfrm>
            <a:off x="21545615" y="12658245"/>
            <a:ext cx="3230352" cy="2765462"/>
          </a:xfrm>
          <a:prstGeom prst="rect">
            <a:avLst/>
          </a:prstGeom>
        </p:spPr>
      </p:pic>
    </p:spTree>
    <p:extLst>
      <p:ext uri="{BB962C8B-B14F-4D97-AF65-F5344CB8AC3E}">
        <p14:creationId xmlns:p14="http://schemas.microsoft.com/office/powerpoint/2010/main" val="3449171115"/>
      </p:ext>
    </p:extLst>
  </p:cSld>
  <p:clrMap bg1="lt1" tx1="dk1" bg2="lt2" tx2="dk2" accent1="accent1" accent2="accent2" accent3="accent3" accent4="accent4" accent5="accent5" accent6="accent6" hlink="hlink" folHlink="folHlink"/>
  <p:sldLayoutIdLst>
    <p:sldLayoutId id="2147483713" r:id="rId1"/>
    <p:sldLayoutId id="2147483763" r:id="rId2"/>
    <p:sldLayoutId id="2147483755" r:id="rId3"/>
    <p:sldLayoutId id="2147483714" r:id="rId4"/>
    <p:sldLayoutId id="2147483791" r:id="rId5"/>
    <p:sldLayoutId id="2147483767" r:id="rId6"/>
    <p:sldLayoutId id="2147483748" r:id="rId7"/>
    <p:sldLayoutId id="2147483764" r:id="rId8"/>
    <p:sldLayoutId id="2147483715" r:id="rId9"/>
    <p:sldLayoutId id="2147483765" r:id="rId10"/>
    <p:sldLayoutId id="2147483756" r:id="rId11"/>
    <p:sldLayoutId id="2147483716" r:id="rId12"/>
    <p:sldLayoutId id="2147483768" r:id="rId13"/>
    <p:sldLayoutId id="2147483749" r:id="rId14"/>
    <p:sldLayoutId id="2147483766" r:id="rId15"/>
  </p:sldLayoutIdLst>
  <p:hf hdr="0"/>
  <p:txStyles>
    <p:titleStyle>
      <a:lvl1pPr algn="l" defTabSz="1828709" rtl="0" eaLnBrk="1" latinLnBrk="0" hangingPunct="1">
        <a:lnSpc>
          <a:spcPct val="70000"/>
        </a:lnSpc>
        <a:spcBef>
          <a:spcPct val="0"/>
        </a:spcBef>
        <a:buNone/>
        <a:defRPr sz="12000" b="0" i="1" kern="1200">
          <a:solidFill>
            <a:schemeClr val="tx1"/>
          </a:solidFill>
          <a:latin typeface="+mj-lt"/>
          <a:ea typeface="+mj-ea"/>
          <a:cs typeface="+mj-cs"/>
        </a:defRPr>
      </a:lvl1pPr>
    </p:titleStyle>
    <p:bodyStyle>
      <a:lvl1pPr marL="457177" indent="-457177" algn="l" defTabSz="1828709" rtl="0" eaLnBrk="1" latinLnBrk="0" hangingPunct="1">
        <a:lnSpc>
          <a:spcPct val="90000"/>
        </a:lnSpc>
        <a:spcBef>
          <a:spcPts val="2000"/>
        </a:spcBef>
        <a:buFont typeface="Arial" panose="020B0604020202020204" pitchFamily="34" charset="0"/>
        <a:buChar char="•"/>
        <a:defRPr sz="5600" b="0" i="0" kern="1200">
          <a:solidFill>
            <a:schemeClr val="tx1"/>
          </a:solidFill>
          <a:latin typeface="+mn-lt"/>
          <a:ea typeface="+mn-ea"/>
          <a:cs typeface="+mn-cs"/>
        </a:defRPr>
      </a:lvl1pPr>
      <a:lvl2pPr marL="1371531" indent="-457177" algn="l" defTabSz="1828709" rtl="0" eaLnBrk="1" latinLnBrk="0" hangingPunct="1">
        <a:lnSpc>
          <a:spcPct val="90000"/>
        </a:lnSpc>
        <a:spcBef>
          <a:spcPts val="1000"/>
        </a:spcBef>
        <a:buFont typeface="Arial" panose="020B0604020202020204" pitchFamily="34" charset="0"/>
        <a:buChar char="•"/>
        <a:defRPr sz="4800" b="0" i="0" kern="1200">
          <a:solidFill>
            <a:schemeClr val="tx1"/>
          </a:solidFill>
          <a:latin typeface="+mn-lt"/>
          <a:ea typeface="+mn-ea"/>
          <a:cs typeface="+mn-cs"/>
        </a:defRPr>
      </a:lvl2pPr>
      <a:lvl3pPr marL="2285886" indent="-457177" algn="l" defTabSz="1828709" rtl="0" eaLnBrk="1" latinLnBrk="0" hangingPunct="1">
        <a:lnSpc>
          <a:spcPct val="90000"/>
        </a:lnSpc>
        <a:spcBef>
          <a:spcPts val="1000"/>
        </a:spcBef>
        <a:buFont typeface="Arial" panose="020B0604020202020204" pitchFamily="34" charset="0"/>
        <a:buChar char="•"/>
        <a:defRPr sz="4000" b="0" i="0" kern="1200">
          <a:solidFill>
            <a:schemeClr val="tx1"/>
          </a:solidFill>
          <a:latin typeface="+mn-lt"/>
          <a:ea typeface="+mn-ea"/>
          <a:cs typeface="+mn-cs"/>
        </a:defRPr>
      </a:lvl3pPr>
      <a:lvl4pPr marL="3200240"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4pPr>
      <a:lvl5pPr marL="4114594"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709" rtl="0" eaLnBrk="1" latinLnBrk="0" hangingPunct="1">
        <a:defRPr sz="3600" kern="1200">
          <a:solidFill>
            <a:schemeClr val="tx1"/>
          </a:solidFill>
          <a:latin typeface="+mn-lt"/>
          <a:ea typeface="+mn-ea"/>
          <a:cs typeface="+mn-cs"/>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676">
          <p15:clr>
            <a:srgbClr val="F26B43"/>
          </p15:clr>
        </p15:guide>
        <p15:guide id="2" pos="966">
          <p15:clr>
            <a:srgbClr val="F26B43"/>
          </p15:clr>
        </p15:guide>
        <p15:guide id="3" orient="horz" pos="918">
          <p15:clr>
            <a:srgbClr val="F26B43"/>
          </p15:clr>
        </p15:guide>
        <p15:guide id="4" pos="14393">
          <p15:clr>
            <a:srgbClr val="F26B43"/>
          </p15:clr>
        </p15:guide>
        <p15:guide id="5" pos="7362" userDrawn="1">
          <p15:clr>
            <a:srgbClr val="F26B43"/>
          </p15:clr>
        </p15:guide>
        <p15:guide id="6" pos="7997"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2952862"/>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46" r:id="rId3"/>
  </p:sldLayoutIdLst>
  <p:hf hdr="0"/>
  <p:txStyles>
    <p:titleStyle>
      <a:lvl1pPr algn="l" defTabSz="1828709" rtl="0" eaLnBrk="1" latinLnBrk="0" hangingPunct="1">
        <a:lnSpc>
          <a:spcPct val="70000"/>
        </a:lnSpc>
        <a:spcBef>
          <a:spcPct val="0"/>
        </a:spcBef>
        <a:buNone/>
        <a:defRPr sz="12000" b="0" i="1" kern="1200">
          <a:solidFill>
            <a:schemeClr val="tx1"/>
          </a:solidFill>
          <a:latin typeface="+mj-lt"/>
          <a:ea typeface="+mj-ea"/>
          <a:cs typeface="+mj-cs"/>
        </a:defRPr>
      </a:lvl1pPr>
    </p:titleStyle>
    <p:bodyStyle>
      <a:lvl1pPr marL="457177" indent="-457177" algn="l" defTabSz="1828709" rtl="0" eaLnBrk="1" latinLnBrk="0" hangingPunct="1">
        <a:lnSpc>
          <a:spcPct val="90000"/>
        </a:lnSpc>
        <a:spcBef>
          <a:spcPts val="2000"/>
        </a:spcBef>
        <a:buFont typeface="Arial" panose="020B0604020202020204" pitchFamily="34" charset="0"/>
        <a:buChar char="•"/>
        <a:defRPr sz="5600" b="0" i="0" kern="1200">
          <a:solidFill>
            <a:schemeClr val="tx1"/>
          </a:solidFill>
          <a:latin typeface="+mn-lt"/>
          <a:ea typeface="+mn-ea"/>
          <a:cs typeface="+mn-cs"/>
        </a:defRPr>
      </a:lvl1pPr>
      <a:lvl2pPr marL="1371531" indent="-457177" algn="l" defTabSz="1828709" rtl="0" eaLnBrk="1" latinLnBrk="0" hangingPunct="1">
        <a:lnSpc>
          <a:spcPct val="90000"/>
        </a:lnSpc>
        <a:spcBef>
          <a:spcPts val="1000"/>
        </a:spcBef>
        <a:buFont typeface="Arial" panose="020B0604020202020204" pitchFamily="34" charset="0"/>
        <a:buChar char="•"/>
        <a:defRPr sz="4800" b="0" i="0" kern="1200">
          <a:solidFill>
            <a:schemeClr val="tx1"/>
          </a:solidFill>
          <a:latin typeface="+mn-lt"/>
          <a:ea typeface="+mn-ea"/>
          <a:cs typeface="+mn-cs"/>
        </a:defRPr>
      </a:lvl2pPr>
      <a:lvl3pPr marL="2285886" indent="-457177" algn="l" defTabSz="1828709" rtl="0" eaLnBrk="1" latinLnBrk="0" hangingPunct="1">
        <a:lnSpc>
          <a:spcPct val="90000"/>
        </a:lnSpc>
        <a:spcBef>
          <a:spcPts val="1000"/>
        </a:spcBef>
        <a:buFont typeface="Arial" panose="020B0604020202020204" pitchFamily="34" charset="0"/>
        <a:buChar char="•"/>
        <a:defRPr sz="4000" b="0" i="0" kern="1200">
          <a:solidFill>
            <a:schemeClr val="tx1"/>
          </a:solidFill>
          <a:latin typeface="+mn-lt"/>
          <a:ea typeface="+mn-ea"/>
          <a:cs typeface="+mn-cs"/>
        </a:defRPr>
      </a:lvl3pPr>
      <a:lvl4pPr marL="3200240"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4pPr>
      <a:lvl5pPr marL="4114594" indent="-457177" algn="l" defTabSz="1828709" rtl="0" eaLnBrk="1" latinLnBrk="0" hangingPunct="1">
        <a:lnSpc>
          <a:spcPct val="90000"/>
        </a:lnSpc>
        <a:spcBef>
          <a:spcPts val="1000"/>
        </a:spcBef>
        <a:buFont typeface="Arial" panose="020B0604020202020204" pitchFamily="34" charset="0"/>
        <a:buChar char="•"/>
        <a:defRPr sz="3600" b="0" i="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709" rtl="0" eaLnBrk="1" latinLnBrk="0" hangingPunct="1">
        <a:defRPr sz="3600" kern="1200">
          <a:solidFill>
            <a:schemeClr val="tx1"/>
          </a:solidFill>
          <a:latin typeface="+mn-lt"/>
          <a:ea typeface="+mn-ea"/>
          <a:cs typeface="+mn-cs"/>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677">
          <p15:clr>
            <a:srgbClr val="F26B43"/>
          </p15:clr>
        </p15:guide>
        <p15:guide id="2" pos="966">
          <p15:clr>
            <a:srgbClr val="F26B43"/>
          </p15:clr>
        </p15:guide>
        <p15:guide id="3" orient="horz" pos="918">
          <p15:clr>
            <a:srgbClr val="F26B43"/>
          </p15:clr>
        </p15:guide>
        <p15:guide id="4" pos="14393">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5337171"/>
      </p:ext>
    </p:extLst>
  </p:cSld>
  <p:clrMap bg1="dk1" tx1="lt1" bg2="dk2" tx2="lt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 id="2147483798" r:id="rId5"/>
    <p:sldLayoutId id="2147483799" r:id="rId6"/>
    <p:sldLayoutId id="2147483800" r:id="rId7"/>
    <p:sldLayoutId id="2147483801" r:id="rId8"/>
    <p:sldLayoutId id="2147483802" r:id="rId9"/>
  </p:sldLayoutIdLst>
  <p:hf hdr="0" ftr="0" dt="0"/>
  <p:txStyles>
    <p:titleStyle>
      <a:lvl1pPr algn="l" defTabSz="1828709"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177" indent="-457177" algn="l" defTabSz="1828709"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531" indent="-457177" algn="l" defTabSz="1828709"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5886" indent="-457177" algn="l" defTabSz="1828709"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240"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594"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nl-NL"/>
      </a:defPPr>
      <a:lvl1pPr marL="0" algn="l" defTabSz="1828709" rtl="0" eaLnBrk="1" latinLnBrk="0" hangingPunct="1">
        <a:defRPr sz="3600" kern="1200">
          <a:solidFill>
            <a:schemeClr val="tx1"/>
          </a:solidFill>
          <a:latin typeface="+mn-lt"/>
          <a:ea typeface="+mn-ea"/>
          <a:cs typeface="+mn-cs"/>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6.xml"/><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62201" y="3971540"/>
            <a:ext cx="15768601" cy="6066982"/>
          </a:xfrm>
        </p:spPr>
        <p:txBody>
          <a:bodyPr anchor="t">
            <a:noAutofit/>
          </a:bodyPr>
          <a:lstStyle/>
          <a:p>
            <a:r>
              <a:rPr lang="nl-NL" sz="11000" dirty="0"/>
              <a:t>Vragen </a:t>
            </a:r>
            <a:br>
              <a:rPr lang="nl-NL" sz="11000" dirty="0"/>
            </a:br>
            <a:r>
              <a:rPr lang="nl-NL" sz="11000" dirty="0"/>
              <a:t>en Antwoorden </a:t>
            </a:r>
            <a:br>
              <a:rPr lang="nl-NL" sz="11000" dirty="0"/>
            </a:br>
            <a:r>
              <a:rPr lang="nl-NL" sz="11000" dirty="0"/>
              <a:t>Product </a:t>
            </a:r>
            <a:r>
              <a:rPr lang="nl-NL" sz="11000" dirty="0" err="1"/>
              <a:t>Owner</a:t>
            </a:r>
            <a:endParaRPr lang="nl-NL" sz="11000" dirty="0"/>
          </a:p>
        </p:txBody>
      </p:sp>
      <p:pic>
        <p:nvPicPr>
          <p:cNvPr id="5" name="Afbeelding 4" descr="Afbeelding met buitenshuis, water, vloeistof, waterfles&#10;&#10;Door AI gegenereerde inhoud is mogelijk onjuist.">
            <a:extLst>
              <a:ext uri="{FF2B5EF4-FFF2-40B4-BE49-F238E27FC236}">
                <a16:creationId xmlns:a16="http://schemas.microsoft.com/office/drawing/2014/main" id="{311EE091-4C71-255A-59B2-95BD1D4FBB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77900" y="3109787"/>
            <a:ext cx="9305804" cy="674569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3526" y="1536837"/>
            <a:ext cx="21704161" cy="1908280"/>
          </a:xfrm>
        </p:spPr>
        <p:txBody>
          <a:bodyPr anchor="t">
            <a:normAutofit/>
          </a:bodyPr>
          <a:lstStyle/>
          <a:p>
            <a:r>
              <a:rPr lang="en-GB" sz="14600"/>
              <a:t>Samenwerking &amp; Proces</a:t>
            </a:r>
          </a:p>
        </p:txBody>
      </p:sp>
      <p:sp>
        <p:nvSpPr>
          <p:cNvPr id="8" name="Slide Number Placeholder 2">
            <a:extLst>
              <a:ext uri="{FF2B5EF4-FFF2-40B4-BE49-F238E27FC236}">
                <a16:creationId xmlns:a16="http://schemas.microsoft.com/office/drawing/2014/main" id="{E503A2AC-1152-A1DA-72D1-B38AB0599EEA}"/>
              </a:ext>
            </a:extLst>
          </p:cNvPr>
          <p:cNvSpPr>
            <a:spLocks noGrp="1"/>
          </p:cNvSpPr>
          <p:nvPr>
            <p:ph type="sldNum" sz="quarter" idx="12"/>
          </p:nvPr>
        </p:nvSpPr>
        <p:spPr>
          <a:xfrm>
            <a:off x="1533525" y="12656311"/>
            <a:ext cx="1724025" cy="803275"/>
          </a:xfrm>
        </p:spPr>
        <p:txBody>
          <a:bodyPr/>
          <a:lstStyle/>
          <a:p>
            <a:pPr>
              <a:spcAft>
                <a:spcPts val="600"/>
              </a:spcAft>
            </a:pPr>
            <a:fld id="{C87093F9-3683-074B-83F5-9DC51951D3EE}" type="slidenum">
              <a:rPr lang="nl-NL" smtClean="0"/>
              <a:pPr>
                <a:spcAft>
                  <a:spcPts val="600"/>
                </a:spcAft>
              </a:pPr>
              <a:t>10</a:t>
            </a:fld>
            <a:endParaRPr lang="nl-NL"/>
          </a:p>
        </p:txBody>
      </p:sp>
      <p:sp>
        <p:nvSpPr>
          <p:cNvPr id="10" name="Footer Placeholder 3">
            <a:extLst>
              <a:ext uri="{FF2B5EF4-FFF2-40B4-BE49-F238E27FC236}">
                <a16:creationId xmlns:a16="http://schemas.microsoft.com/office/drawing/2014/main" id="{D078D2AE-68AE-F442-EA4C-406EE508E925}"/>
              </a:ext>
            </a:extLst>
          </p:cNvPr>
          <p:cNvSpPr>
            <a:spLocks noGrp="1"/>
          </p:cNvSpPr>
          <p:nvPr>
            <p:ph type="ftr" sz="quarter" idx="3"/>
          </p:nvPr>
        </p:nvSpPr>
        <p:spPr>
          <a:xfrm>
            <a:off x="3543300" y="12712700"/>
            <a:ext cx="12498457" cy="730250"/>
          </a:xfrm>
        </p:spPr>
        <p:txBody>
          <a:bodyPr/>
          <a:lstStyle/>
          <a:p>
            <a:endParaRPr lang="nl-NL"/>
          </a:p>
        </p:txBody>
      </p:sp>
      <p:sp>
        <p:nvSpPr>
          <p:cNvPr id="12" name="Date Placeholder 4">
            <a:extLst>
              <a:ext uri="{FF2B5EF4-FFF2-40B4-BE49-F238E27FC236}">
                <a16:creationId xmlns:a16="http://schemas.microsoft.com/office/drawing/2014/main" id="{AB8BA044-A109-7954-D45A-9A90C05F3262}"/>
              </a:ext>
            </a:extLst>
          </p:cNvPr>
          <p:cNvSpPr>
            <a:spLocks noGrp="1"/>
          </p:cNvSpPr>
          <p:nvPr>
            <p:ph type="dt" sz="half" idx="2"/>
          </p:nvPr>
        </p:nvSpPr>
        <p:spPr>
          <a:xfrm>
            <a:off x="17239697" y="12712700"/>
            <a:ext cx="4194790" cy="730250"/>
          </a:xfrm>
        </p:spPr>
        <p:txBody>
          <a:bodyPr/>
          <a:lstStyle/>
          <a:p>
            <a:endParaRPr lang="nl-NL"/>
          </a:p>
        </p:txBody>
      </p:sp>
      <p:sp>
        <p:nvSpPr>
          <p:cNvPr id="3" name="Content Placeholder 2"/>
          <p:cNvSpPr>
            <a:spLocks noGrp="1"/>
          </p:cNvSpPr>
          <p:nvPr>
            <p:ph type="body" sz="quarter" idx="10"/>
          </p:nvPr>
        </p:nvSpPr>
        <p:spPr>
          <a:xfrm>
            <a:off x="596348" y="4611757"/>
            <a:ext cx="18466904" cy="8005359"/>
          </a:xfrm>
        </p:spPr>
        <p:txBody>
          <a:bodyPr>
            <a:normAutofit/>
          </a:bodyPr>
          <a:lstStyle/>
          <a:p>
            <a:pPr marL="571500" indent="-571500">
              <a:buFont typeface="Arial" panose="020B0604020202020204" pitchFamily="34" charset="0"/>
              <a:buChar char="•"/>
            </a:pPr>
            <a:r>
              <a:rPr dirty="0" err="1">
                <a:solidFill>
                  <a:schemeClr val="bg1"/>
                </a:solidFill>
              </a:rPr>
              <a:t>Afstemming</a:t>
            </a:r>
            <a:r>
              <a:rPr dirty="0">
                <a:solidFill>
                  <a:schemeClr val="bg1"/>
                </a:solidFill>
              </a:rPr>
              <a:t> met </a:t>
            </a:r>
            <a:r>
              <a:rPr dirty="0" err="1">
                <a:solidFill>
                  <a:schemeClr val="bg1"/>
                </a:solidFill>
              </a:rPr>
              <a:t>sensoring</a:t>
            </a:r>
            <a:r>
              <a:rPr lang="nl-NL" dirty="0">
                <a:solidFill>
                  <a:schemeClr val="bg1"/>
                </a:solidFill>
              </a:rPr>
              <a:t>- &amp; monitoring</a:t>
            </a:r>
            <a:r>
              <a:rPr dirty="0" err="1">
                <a:solidFill>
                  <a:schemeClr val="bg1"/>
                </a:solidFill>
              </a:rPr>
              <a:t>groep</a:t>
            </a:r>
            <a:r>
              <a:rPr dirty="0">
                <a:solidFill>
                  <a:schemeClr val="bg1"/>
                </a:solidFill>
              </a:rPr>
              <a:t> </a:t>
            </a:r>
            <a:r>
              <a:rPr dirty="0" err="1">
                <a:solidFill>
                  <a:schemeClr val="bg1"/>
                </a:solidFill>
              </a:rPr>
              <a:t>vereist</a:t>
            </a:r>
            <a:endParaRPr lang="nl-NL" dirty="0">
              <a:solidFill>
                <a:schemeClr val="bg1"/>
              </a:solidFill>
            </a:endParaRPr>
          </a:p>
          <a:p>
            <a:pPr marL="571500" indent="-571500">
              <a:buFont typeface="Arial" panose="020B0604020202020204" pitchFamily="34" charset="0"/>
              <a:buChar char="•"/>
            </a:pPr>
            <a:r>
              <a:rPr lang="nl-NL" dirty="0">
                <a:solidFill>
                  <a:schemeClr val="bg1"/>
                </a:solidFill>
              </a:rPr>
              <a:t>Maak zelf afspraken met het andere groepje (samenwerkingscontract?)</a:t>
            </a:r>
          </a:p>
          <a:p>
            <a:pPr marL="571500" indent="-571500">
              <a:buFont typeface="Arial" panose="020B0604020202020204" pitchFamily="34" charset="0"/>
              <a:buChar char="•"/>
            </a:pPr>
            <a:r>
              <a:rPr lang="nl-NL" dirty="0">
                <a:solidFill>
                  <a:schemeClr val="bg1"/>
                </a:solidFill>
              </a:rPr>
              <a:t>Jullie krijgen een les over het houden van een formele review. Hier wordt besproken hoe je de communicatie met elkaar afstemt rondom de uitwisseling van data / API. Daar hoort notuleren </a:t>
            </a:r>
            <a:r>
              <a:rPr lang="nl-NL" dirty="0" err="1">
                <a:solidFill>
                  <a:schemeClr val="bg1"/>
                </a:solidFill>
              </a:rPr>
              <a:t>etc</a:t>
            </a:r>
            <a:r>
              <a:rPr lang="nl-NL" dirty="0">
                <a:solidFill>
                  <a:schemeClr val="bg1"/>
                </a:solidFill>
              </a:rPr>
              <a:t> bij. (reflectie hierover in de podcast). </a:t>
            </a:r>
            <a:endParaRPr dirty="0">
              <a:solidFill>
                <a:schemeClr val="bg1"/>
              </a:solidFill>
            </a:endParaRPr>
          </a:p>
          <a:p>
            <a:pPr marL="571500" indent="-571500">
              <a:buFont typeface="Arial" panose="020B0604020202020204" pitchFamily="34" charset="0"/>
              <a:buChar char="•"/>
            </a:pPr>
            <a:r>
              <a:rPr dirty="0" err="1">
                <a:solidFill>
                  <a:schemeClr val="bg1"/>
                </a:solidFill>
              </a:rPr>
              <a:t>Weekplanning</a:t>
            </a:r>
            <a:r>
              <a:rPr dirty="0">
                <a:solidFill>
                  <a:schemeClr val="bg1"/>
                </a:solidFill>
              </a:rPr>
              <a:t> </a:t>
            </a:r>
            <a:r>
              <a:rPr dirty="0" err="1">
                <a:solidFill>
                  <a:schemeClr val="bg1"/>
                </a:solidFill>
              </a:rPr>
              <a:t>beschikbaar</a:t>
            </a:r>
            <a:r>
              <a:rPr dirty="0">
                <a:solidFill>
                  <a:schemeClr val="bg1"/>
                </a:solidFill>
              </a:rPr>
              <a:t> op BS</a:t>
            </a:r>
            <a:r>
              <a:rPr lang="nl-NL" dirty="0">
                <a:solidFill>
                  <a:schemeClr val="bg1"/>
                </a:solidFill>
              </a:rPr>
              <a:t> – maar vooral eigen verantwoordelijkheid!</a:t>
            </a:r>
          </a:p>
          <a:p>
            <a:pPr marL="571500" indent="-571500">
              <a:buFont typeface="Arial" panose="020B0604020202020204" pitchFamily="34" charset="0"/>
              <a:buChar char="•"/>
            </a:pPr>
            <a:r>
              <a:rPr lang="nl-NL" dirty="0">
                <a:solidFill>
                  <a:schemeClr val="bg1"/>
                </a:solidFill>
              </a:rPr>
              <a:t>Projectbegeleider ter ondersteuning</a:t>
            </a:r>
          </a:p>
          <a:p>
            <a:pPr marL="571500" indent="-571500">
              <a:buFont typeface="Arial" panose="020B0604020202020204" pitchFamily="34" charset="0"/>
              <a:buChar char="•"/>
            </a:pPr>
            <a:r>
              <a:rPr lang="nl-NL" dirty="0">
                <a:solidFill>
                  <a:schemeClr val="bg1"/>
                </a:solidFill>
              </a:rPr>
              <a:t>Week 3 presentatie Projectplan (formatieve feedback)</a:t>
            </a:r>
          </a:p>
          <a:p>
            <a:pPr marL="571500" indent="-571500">
              <a:buFont typeface="Arial" panose="020B0604020202020204" pitchFamily="34" charset="0"/>
              <a:buChar char="•"/>
            </a:pPr>
            <a:r>
              <a:rPr lang="nl-NL" dirty="0">
                <a:solidFill>
                  <a:schemeClr val="bg1"/>
                </a:solidFill>
              </a:rPr>
              <a:t>Week 4 inleveren Projectplan</a:t>
            </a:r>
            <a:endParaRPr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3526" y="1536837"/>
            <a:ext cx="21704161" cy="1908280"/>
          </a:xfrm>
        </p:spPr>
        <p:txBody>
          <a:bodyPr anchor="t">
            <a:normAutofit/>
          </a:bodyPr>
          <a:lstStyle/>
          <a:p>
            <a:r>
              <a:rPr lang="en-GB" sz="16100"/>
              <a:t>Requirements &amp; MVP</a:t>
            </a:r>
          </a:p>
        </p:txBody>
      </p:sp>
      <p:sp>
        <p:nvSpPr>
          <p:cNvPr id="8" name="Slide Number Placeholder 2">
            <a:extLst>
              <a:ext uri="{FF2B5EF4-FFF2-40B4-BE49-F238E27FC236}">
                <a16:creationId xmlns:a16="http://schemas.microsoft.com/office/drawing/2014/main" id="{B15E5025-1FD6-02B0-D434-413700790582}"/>
              </a:ext>
            </a:extLst>
          </p:cNvPr>
          <p:cNvSpPr>
            <a:spLocks noGrp="1"/>
          </p:cNvSpPr>
          <p:nvPr>
            <p:ph type="sldNum" sz="quarter" idx="12"/>
          </p:nvPr>
        </p:nvSpPr>
        <p:spPr>
          <a:xfrm>
            <a:off x="1533525" y="12656311"/>
            <a:ext cx="1724025" cy="803275"/>
          </a:xfrm>
        </p:spPr>
        <p:txBody>
          <a:bodyPr/>
          <a:lstStyle/>
          <a:p>
            <a:pPr>
              <a:spcAft>
                <a:spcPts val="600"/>
              </a:spcAft>
            </a:pPr>
            <a:fld id="{C87093F9-3683-074B-83F5-9DC51951D3EE}" type="slidenum">
              <a:rPr lang="nl-NL" smtClean="0"/>
              <a:pPr>
                <a:spcAft>
                  <a:spcPts val="600"/>
                </a:spcAft>
              </a:pPr>
              <a:t>11</a:t>
            </a:fld>
            <a:endParaRPr lang="nl-NL"/>
          </a:p>
        </p:txBody>
      </p:sp>
      <p:sp>
        <p:nvSpPr>
          <p:cNvPr id="10" name="Footer Placeholder 3">
            <a:extLst>
              <a:ext uri="{FF2B5EF4-FFF2-40B4-BE49-F238E27FC236}">
                <a16:creationId xmlns:a16="http://schemas.microsoft.com/office/drawing/2014/main" id="{B8C11DA6-E032-7292-FB8B-065397CC7186}"/>
              </a:ext>
            </a:extLst>
          </p:cNvPr>
          <p:cNvSpPr>
            <a:spLocks noGrp="1"/>
          </p:cNvSpPr>
          <p:nvPr>
            <p:ph type="ftr" sz="quarter" idx="3"/>
          </p:nvPr>
        </p:nvSpPr>
        <p:spPr>
          <a:xfrm>
            <a:off x="3543300" y="12712700"/>
            <a:ext cx="12498457" cy="730250"/>
          </a:xfrm>
        </p:spPr>
        <p:txBody>
          <a:bodyPr/>
          <a:lstStyle/>
          <a:p>
            <a:endParaRPr lang="nl-NL"/>
          </a:p>
        </p:txBody>
      </p:sp>
      <p:sp>
        <p:nvSpPr>
          <p:cNvPr id="12" name="Date Placeholder 4">
            <a:extLst>
              <a:ext uri="{FF2B5EF4-FFF2-40B4-BE49-F238E27FC236}">
                <a16:creationId xmlns:a16="http://schemas.microsoft.com/office/drawing/2014/main" id="{C1B68632-1BE1-B3A0-F54F-18124C850DDA}"/>
              </a:ext>
            </a:extLst>
          </p:cNvPr>
          <p:cNvSpPr>
            <a:spLocks noGrp="1"/>
          </p:cNvSpPr>
          <p:nvPr>
            <p:ph type="dt" sz="half" idx="2"/>
          </p:nvPr>
        </p:nvSpPr>
        <p:spPr>
          <a:xfrm>
            <a:off x="17239697" y="12712700"/>
            <a:ext cx="4194790" cy="730250"/>
          </a:xfrm>
        </p:spPr>
        <p:txBody>
          <a:bodyPr/>
          <a:lstStyle/>
          <a:p>
            <a:endParaRPr lang="nl-NL"/>
          </a:p>
        </p:txBody>
      </p:sp>
      <p:sp>
        <p:nvSpPr>
          <p:cNvPr id="3" name="Content Placeholder 2"/>
          <p:cNvSpPr>
            <a:spLocks noGrp="1"/>
          </p:cNvSpPr>
          <p:nvPr>
            <p:ph type="body" sz="quarter" idx="10"/>
          </p:nvPr>
        </p:nvSpPr>
        <p:spPr>
          <a:xfrm>
            <a:off x="477078" y="4512365"/>
            <a:ext cx="17751287" cy="8947221"/>
          </a:xfrm>
        </p:spPr>
        <p:txBody>
          <a:bodyPr>
            <a:normAutofit/>
          </a:bodyPr>
          <a:lstStyle/>
          <a:p>
            <a:pPr marL="571500" indent="-571500">
              <a:buFont typeface="Arial" panose="020B0604020202020204" pitchFamily="34" charset="0"/>
              <a:buChar char="•"/>
            </a:pPr>
            <a:r>
              <a:rPr dirty="0">
                <a:solidFill>
                  <a:schemeClr val="bg1"/>
                </a:solidFill>
              </a:rPr>
              <a:t>Must-haves </a:t>
            </a:r>
            <a:r>
              <a:rPr lang="nl-NL" dirty="0">
                <a:solidFill>
                  <a:schemeClr val="bg1"/>
                </a:solidFill>
              </a:rPr>
              <a:t>staan in de casus-</a:t>
            </a:r>
            <a:r>
              <a:rPr dirty="0" err="1">
                <a:solidFill>
                  <a:schemeClr val="bg1"/>
                </a:solidFill>
              </a:rPr>
              <a:t>opdrachtomschrijving</a:t>
            </a:r>
            <a:endParaRPr lang="nl-NL" dirty="0">
              <a:solidFill>
                <a:schemeClr val="bg1"/>
              </a:solidFill>
            </a:endParaRPr>
          </a:p>
          <a:p>
            <a:pPr marL="571500" indent="-571500">
              <a:buFont typeface="Arial" panose="020B0604020202020204" pitchFamily="34" charset="0"/>
              <a:buChar char="•"/>
            </a:pPr>
            <a:endParaRPr dirty="0">
              <a:solidFill>
                <a:schemeClr val="bg1"/>
              </a:solidFill>
            </a:endParaRPr>
          </a:p>
          <a:p>
            <a:pPr marL="571500" indent="-571500">
              <a:buFont typeface="Arial" panose="020B0604020202020204" pitchFamily="34" charset="0"/>
              <a:buChar char="•"/>
            </a:pPr>
            <a:r>
              <a:rPr dirty="0">
                <a:solidFill>
                  <a:schemeClr val="bg1"/>
                </a:solidFill>
              </a:rPr>
              <a:t>Realtime </a:t>
            </a:r>
            <a:r>
              <a:rPr dirty="0" err="1">
                <a:solidFill>
                  <a:schemeClr val="bg1"/>
                </a:solidFill>
              </a:rPr>
              <a:t>verwerking</a:t>
            </a:r>
            <a:r>
              <a:rPr dirty="0">
                <a:solidFill>
                  <a:schemeClr val="bg1"/>
                </a:solidFill>
              </a:rPr>
              <a:t> is </a:t>
            </a:r>
            <a:r>
              <a:rPr dirty="0" err="1">
                <a:solidFill>
                  <a:schemeClr val="bg1"/>
                </a:solidFill>
              </a:rPr>
              <a:t>vereist</a:t>
            </a:r>
            <a:endParaRPr lang="nl-NL" dirty="0">
              <a:solidFill>
                <a:schemeClr val="bg1"/>
              </a:solidFill>
            </a:endParaRPr>
          </a:p>
          <a:p>
            <a:pPr marL="571500" indent="-571500">
              <a:buFont typeface="Arial" panose="020B0604020202020204" pitchFamily="34" charset="0"/>
              <a:buChar char="•"/>
            </a:pPr>
            <a:endParaRPr dirty="0">
              <a:solidFill>
                <a:schemeClr val="bg1"/>
              </a:solidFill>
            </a:endParaRPr>
          </a:p>
          <a:p>
            <a:pPr marL="571500" indent="-571500">
              <a:buFont typeface="Arial" panose="020B0604020202020204" pitchFamily="34" charset="0"/>
              <a:buChar char="•"/>
            </a:pPr>
            <a:r>
              <a:rPr dirty="0">
                <a:solidFill>
                  <a:schemeClr val="bg1"/>
                </a:solidFill>
              </a:rPr>
              <a:t>Geen gamification </a:t>
            </a:r>
            <a:r>
              <a:rPr dirty="0" err="1">
                <a:solidFill>
                  <a:schemeClr val="bg1"/>
                </a:solidFill>
              </a:rPr>
              <a:t>verplicht</a:t>
            </a:r>
            <a:r>
              <a:rPr dirty="0">
                <a:solidFill>
                  <a:schemeClr val="bg1"/>
                </a:solidFill>
              </a:rPr>
              <a:t>, </a:t>
            </a:r>
            <a:r>
              <a:rPr lang="en-GB" dirty="0" err="1">
                <a:solidFill>
                  <a:schemeClr val="bg1"/>
                </a:solidFill>
              </a:rPr>
              <a:t>ideeën</a:t>
            </a:r>
            <a:r>
              <a:rPr dirty="0">
                <a:solidFill>
                  <a:schemeClr val="bg1"/>
                </a:solidFill>
              </a:rPr>
              <a:t> </a:t>
            </a:r>
            <a:r>
              <a:rPr dirty="0" err="1">
                <a:solidFill>
                  <a:schemeClr val="bg1"/>
                </a:solidFill>
              </a:rPr>
              <a:t>welkom</a:t>
            </a:r>
            <a:r>
              <a:rPr lang="nl-NL" dirty="0">
                <a:solidFill>
                  <a:schemeClr val="bg1"/>
                </a:solidFill>
              </a:rPr>
              <a:t>!</a:t>
            </a:r>
          </a:p>
          <a:p>
            <a:pPr marL="571500" indent="-571500">
              <a:buFont typeface="Arial" panose="020B0604020202020204" pitchFamily="34" charset="0"/>
              <a:buChar char="•"/>
            </a:pPr>
            <a:endParaRPr dirty="0">
              <a:solidFill>
                <a:schemeClr val="bg1"/>
              </a:solidFill>
            </a:endParaRPr>
          </a:p>
          <a:p>
            <a:pPr marL="571500" indent="-571500">
              <a:buFont typeface="Arial" panose="020B0604020202020204" pitchFamily="34" charset="0"/>
              <a:buChar char="•"/>
            </a:pPr>
            <a:r>
              <a:rPr lang="nl-NL" dirty="0">
                <a:solidFill>
                  <a:schemeClr val="bg1"/>
                </a:solidFill>
              </a:rPr>
              <a:t>· Zekerheid % van de vuilnisherkenning: hebben nog geen % in ons hoofd, we willen graag dat jullie daar ons een aanbeveling over doen.</a:t>
            </a:r>
          </a:p>
          <a:p>
            <a:endParaRPr lang="en-GB"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3526" y="1536837"/>
            <a:ext cx="21704161" cy="1908280"/>
          </a:xfrm>
        </p:spPr>
        <p:txBody>
          <a:bodyPr anchor="t">
            <a:normAutofit/>
          </a:bodyPr>
          <a:lstStyle/>
          <a:p>
            <a:r>
              <a:rPr lang="en-GB" sz="8300"/>
              <a:t>Overige / Nice to have / Aanbevelingen</a:t>
            </a:r>
          </a:p>
        </p:txBody>
      </p:sp>
      <p:sp>
        <p:nvSpPr>
          <p:cNvPr id="8" name="Slide Number Placeholder 2">
            <a:extLst>
              <a:ext uri="{FF2B5EF4-FFF2-40B4-BE49-F238E27FC236}">
                <a16:creationId xmlns:a16="http://schemas.microsoft.com/office/drawing/2014/main" id="{1D62BCB2-3BD3-09F2-4125-55990FBB57C0}"/>
              </a:ext>
            </a:extLst>
          </p:cNvPr>
          <p:cNvSpPr>
            <a:spLocks noGrp="1"/>
          </p:cNvSpPr>
          <p:nvPr>
            <p:ph type="sldNum" sz="quarter" idx="12"/>
          </p:nvPr>
        </p:nvSpPr>
        <p:spPr>
          <a:xfrm>
            <a:off x="1533525" y="12656311"/>
            <a:ext cx="1724025" cy="803275"/>
          </a:xfrm>
        </p:spPr>
        <p:txBody>
          <a:bodyPr/>
          <a:lstStyle/>
          <a:p>
            <a:pPr>
              <a:spcAft>
                <a:spcPts val="600"/>
              </a:spcAft>
            </a:pPr>
            <a:fld id="{C87093F9-3683-074B-83F5-9DC51951D3EE}" type="slidenum">
              <a:rPr lang="nl-NL" smtClean="0"/>
              <a:pPr>
                <a:spcAft>
                  <a:spcPts val="600"/>
                </a:spcAft>
              </a:pPr>
              <a:t>12</a:t>
            </a:fld>
            <a:endParaRPr lang="nl-NL"/>
          </a:p>
        </p:txBody>
      </p:sp>
      <p:sp>
        <p:nvSpPr>
          <p:cNvPr id="10" name="Footer Placeholder 3">
            <a:extLst>
              <a:ext uri="{FF2B5EF4-FFF2-40B4-BE49-F238E27FC236}">
                <a16:creationId xmlns:a16="http://schemas.microsoft.com/office/drawing/2014/main" id="{3CA4295B-7CC5-11A2-87B0-8283DB17CD36}"/>
              </a:ext>
            </a:extLst>
          </p:cNvPr>
          <p:cNvSpPr>
            <a:spLocks noGrp="1"/>
          </p:cNvSpPr>
          <p:nvPr>
            <p:ph type="ftr" sz="quarter" idx="3"/>
          </p:nvPr>
        </p:nvSpPr>
        <p:spPr>
          <a:xfrm>
            <a:off x="3543300" y="12712700"/>
            <a:ext cx="12498457" cy="730250"/>
          </a:xfrm>
        </p:spPr>
        <p:txBody>
          <a:bodyPr/>
          <a:lstStyle/>
          <a:p>
            <a:endParaRPr lang="nl-NL"/>
          </a:p>
        </p:txBody>
      </p:sp>
      <p:sp>
        <p:nvSpPr>
          <p:cNvPr id="12" name="Date Placeholder 4">
            <a:extLst>
              <a:ext uri="{FF2B5EF4-FFF2-40B4-BE49-F238E27FC236}">
                <a16:creationId xmlns:a16="http://schemas.microsoft.com/office/drawing/2014/main" id="{8041CA81-B825-23A9-1BD7-78E8EEC324CE}"/>
              </a:ext>
            </a:extLst>
          </p:cNvPr>
          <p:cNvSpPr>
            <a:spLocks noGrp="1"/>
          </p:cNvSpPr>
          <p:nvPr>
            <p:ph type="dt" sz="half" idx="2"/>
          </p:nvPr>
        </p:nvSpPr>
        <p:spPr>
          <a:xfrm>
            <a:off x="17239697" y="12712700"/>
            <a:ext cx="4194790" cy="730250"/>
          </a:xfrm>
        </p:spPr>
        <p:txBody>
          <a:bodyPr/>
          <a:lstStyle/>
          <a:p>
            <a:endParaRPr lang="nl-NL"/>
          </a:p>
        </p:txBody>
      </p:sp>
      <p:sp>
        <p:nvSpPr>
          <p:cNvPr id="3" name="Content Placeholder 2"/>
          <p:cNvSpPr>
            <a:spLocks noGrp="1"/>
          </p:cNvSpPr>
          <p:nvPr>
            <p:ph type="body" sz="quarter" idx="10"/>
          </p:nvPr>
        </p:nvSpPr>
        <p:spPr>
          <a:xfrm>
            <a:off x="616226" y="4472609"/>
            <a:ext cx="17671774" cy="8144507"/>
          </a:xfrm>
        </p:spPr>
        <p:txBody>
          <a:bodyPr>
            <a:normAutofit/>
          </a:bodyPr>
          <a:lstStyle/>
          <a:p>
            <a:pPr marL="571500" indent="-571500">
              <a:buFont typeface="Arial" panose="020B0604020202020204" pitchFamily="34" charset="0"/>
              <a:buChar char="•"/>
            </a:pPr>
            <a:r>
              <a:rPr lang="nl-NL" dirty="0">
                <a:solidFill>
                  <a:schemeClr val="bg1"/>
                </a:solidFill>
              </a:rPr>
              <a:t>Eigen </a:t>
            </a:r>
            <a:r>
              <a:rPr lang="nl-NL" dirty="0" err="1">
                <a:solidFill>
                  <a:schemeClr val="bg1"/>
                </a:solidFill>
              </a:rPr>
              <a:t>clouddeployment</a:t>
            </a:r>
            <a:r>
              <a:rPr lang="nl-NL" dirty="0">
                <a:solidFill>
                  <a:schemeClr val="bg1"/>
                </a:solidFill>
              </a:rPr>
              <a:t> (CI/CD) toegestaan</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dirty="0" err="1">
                <a:solidFill>
                  <a:schemeClr val="bg1"/>
                </a:solidFill>
              </a:rPr>
              <a:t>Meldsysteem</a:t>
            </a:r>
            <a:r>
              <a:rPr dirty="0">
                <a:solidFill>
                  <a:schemeClr val="bg1"/>
                </a:solidFill>
              </a:rPr>
              <a:t> </a:t>
            </a:r>
            <a:r>
              <a:rPr dirty="0" err="1">
                <a:solidFill>
                  <a:schemeClr val="bg1"/>
                </a:solidFill>
              </a:rPr>
              <a:t>bij</a:t>
            </a:r>
            <a:r>
              <a:rPr dirty="0">
                <a:solidFill>
                  <a:schemeClr val="bg1"/>
                </a:solidFill>
              </a:rPr>
              <a:t> </a:t>
            </a:r>
            <a:r>
              <a:rPr dirty="0" err="1">
                <a:solidFill>
                  <a:schemeClr val="bg1"/>
                </a:solidFill>
              </a:rPr>
              <a:t>piekbelasting</a:t>
            </a:r>
            <a:r>
              <a:rPr dirty="0">
                <a:solidFill>
                  <a:schemeClr val="bg1"/>
                </a:solidFill>
              </a:rPr>
              <a:t> is nice-to-have</a:t>
            </a:r>
            <a:endParaRPr lang="nl-NL" dirty="0">
              <a:solidFill>
                <a:schemeClr val="bg1"/>
              </a:solidFill>
            </a:endParaRPr>
          </a:p>
          <a:p>
            <a:pPr marL="571500" indent="-571500">
              <a:buFont typeface="Arial" panose="020B0604020202020204" pitchFamily="34" charset="0"/>
              <a:buChar char="•"/>
            </a:pPr>
            <a:endParaRPr dirty="0">
              <a:solidFill>
                <a:schemeClr val="bg1"/>
              </a:solidFill>
            </a:endParaRPr>
          </a:p>
          <a:p>
            <a:pPr marL="571500" indent="-571500">
              <a:buFont typeface="Arial" panose="020B0604020202020204" pitchFamily="34" charset="0"/>
              <a:buChar char="•"/>
            </a:pPr>
            <a:r>
              <a:rPr dirty="0" err="1">
                <a:solidFill>
                  <a:schemeClr val="bg1"/>
                </a:solidFill>
              </a:rPr>
              <a:t>Aanbevelingen</a:t>
            </a:r>
            <a:r>
              <a:rPr dirty="0">
                <a:solidFill>
                  <a:schemeClr val="bg1"/>
                </a:solidFill>
              </a:rPr>
              <a:t> </a:t>
            </a:r>
            <a:r>
              <a:rPr dirty="0" err="1">
                <a:solidFill>
                  <a:schemeClr val="bg1"/>
                </a:solidFill>
              </a:rPr>
              <a:t>voor</a:t>
            </a:r>
            <a:r>
              <a:rPr dirty="0">
                <a:solidFill>
                  <a:schemeClr val="bg1"/>
                </a:solidFill>
              </a:rPr>
              <a:t> </a:t>
            </a:r>
            <a:r>
              <a:rPr dirty="0" err="1">
                <a:solidFill>
                  <a:schemeClr val="bg1"/>
                </a:solidFill>
              </a:rPr>
              <a:t>afvalpreventie</a:t>
            </a:r>
            <a:r>
              <a:rPr dirty="0">
                <a:solidFill>
                  <a:schemeClr val="bg1"/>
                </a:solidFill>
              </a:rPr>
              <a:t> </a:t>
            </a:r>
            <a:r>
              <a:rPr dirty="0" err="1">
                <a:solidFill>
                  <a:schemeClr val="bg1"/>
                </a:solidFill>
              </a:rPr>
              <a:t>zijn</a:t>
            </a:r>
            <a:r>
              <a:rPr dirty="0">
                <a:solidFill>
                  <a:schemeClr val="bg1"/>
                </a:solidFill>
              </a:rPr>
              <a:t> </a:t>
            </a:r>
            <a:r>
              <a:rPr dirty="0" err="1">
                <a:solidFill>
                  <a:schemeClr val="bg1"/>
                </a:solidFill>
              </a:rPr>
              <a:t>welkom</a:t>
            </a:r>
            <a:r>
              <a:rPr lang="nl-NL" dirty="0">
                <a:solidFill>
                  <a:schemeClr val="bg1"/>
                </a:solidFill>
              </a:rPr>
              <a:t> – </a:t>
            </a:r>
            <a:r>
              <a:rPr lang="nl-NL" dirty="0" err="1">
                <a:solidFill>
                  <a:schemeClr val="bg1"/>
                </a:solidFill>
              </a:rPr>
              <a:t>nice</a:t>
            </a:r>
            <a:r>
              <a:rPr lang="nl-NL" dirty="0">
                <a:solidFill>
                  <a:schemeClr val="bg1"/>
                </a:solidFill>
              </a:rPr>
              <a:t>-</a:t>
            </a:r>
            <a:r>
              <a:rPr lang="nl-NL" dirty="0" err="1">
                <a:solidFill>
                  <a:schemeClr val="bg1"/>
                </a:solidFill>
              </a:rPr>
              <a:t>to</a:t>
            </a:r>
            <a:r>
              <a:rPr lang="nl-NL" dirty="0">
                <a:solidFill>
                  <a:schemeClr val="bg1"/>
                </a:solidFill>
              </a:rPr>
              <a:t>-have</a:t>
            </a:r>
          </a:p>
          <a:p>
            <a:pPr marL="571500" indent="-571500">
              <a:buFont typeface="Arial" panose="020B0604020202020204" pitchFamily="34" charset="0"/>
              <a:buChar char="•"/>
            </a:pPr>
            <a:endParaRPr dirty="0">
              <a:solidFill>
                <a:schemeClr val="bg1"/>
              </a:solidFill>
            </a:endParaRPr>
          </a:p>
          <a:p>
            <a:pPr marL="571500" indent="-571500">
              <a:buFont typeface="Arial" panose="020B0604020202020204" pitchFamily="34" charset="0"/>
              <a:buChar char="•"/>
            </a:pPr>
            <a:r>
              <a:rPr dirty="0">
                <a:solidFill>
                  <a:schemeClr val="bg1"/>
                </a:solidFill>
              </a:rPr>
              <a:t>Is </a:t>
            </a:r>
            <a:r>
              <a:rPr dirty="0" err="1">
                <a:solidFill>
                  <a:schemeClr val="bg1"/>
                </a:solidFill>
              </a:rPr>
              <a:t>achtergelaten</a:t>
            </a:r>
            <a:r>
              <a:rPr dirty="0">
                <a:solidFill>
                  <a:schemeClr val="bg1"/>
                </a:solidFill>
              </a:rPr>
              <a:t> </a:t>
            </a:r>
            <a:r>
              <a:rPr dirty="0" err="1">
                <a:solidFill>
                  <a:schemeClr val="bg1"/>
                </a:solidFill>
              </a:rPr>
              <a:t>spullen</a:t>
            </a:r>
            <a:r>
              <a:rPr dirty="0">
                <a:solidFill>
                  <a:schemeClr val="bg1"/>
                </a:solidFill>
              </a:rPr>
              <a:t> </a:t>
            </a:r>
            <a:r>
              <a:rPr dirty="0" err="1">
                <a:solidFill>
                  <a:schemeClr val="bg1"/>
                </a:solidFill>
              </a:rPr>
              <a:t>afval</a:t>
            </a:r>
            <a:r>
              <a:rPr dirty="0">
                <a:solidFill>
                  <a:schemeClr val="bg1"/>
                </a:solidFill>
              </a:rPr>
              <a:t>? </a:t>
            </a:r>
            <a:r>
              <a:rPr lang="nl-NL" dirty="0">
                <a:solidFill>
                  <a:schemeClr val="bg1"/>
                </a:solidFill>
              </a:rPr>
              <a:t>Hebben we nog niet over nagedacht. Wij horen graag jullie aanbeveling.</a:t>
            </a:r>
            <a:endParaRPr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3526" y="1536837"/>
            <a:ext cx="21704161" cy="1908280"/>
          </a:xfrm>
        </p:spPr>
        <p:txBody>
          <a:bodyPr anchor="t">
            <a:normAutofit/>
          </a:bodyPr>
          <a:lstStyle/>
          <a:p>
            <a:r>
              <a:rPr lang="en-GB" sz="8300"/>
              <a:t>Algemeen, Doelgroep &amp; Stakeholders</a:t>
            </a:r>
          </a:p>
        </p:txBody>
      </p:sp>
      <p:sp>
        <p:nvSpPr>
          <p:cNvPr id="8" name="Slide Number Placeholder 2">
            <a:extLst>
              <a:ext uri="{FF2B5EF4-FFF2-40B4-BE49-F238E27FC236}">
                <a16:creationId xmlns:a16="http://schemas.microsoft.com/office/drawing/2014/main" id="{97638E33-BD65-1609-2BA3-7F4F066F4ABA}"/>
              </a:ext>
            </a:extLst>
          </p:cNvPr>
          <p:cNvSpPr>
            <a:spLocks noGrp="1"/>
          </p:cNvSpPr>
          <p:nvPr>
            <p:ph type="sldNum" sz="quarter" idx="12"/>
          </p:nvPr>
        </p:nvSpPr>
        <p:spPr>
          <a:xfrm>
            <a:off x="1533525" y="12656311"/>
            <a:ext cx="1724025" cy="803275"/>
          </a:xfrm>
        </p:spPr>
        <p:txBody>
          <a:bodyPr/>
          <a:lstStyle/>
          <a:p>
            <a:pPr>
              <a:spcAft>
                <a:spcPts val="600"/>
              </a:spcAft>
            </a:pPr>
            <a:fld id="{C87093F9-3683-074B-83F5-9DC51951D3EE}" type="slidenum">
              <a:rPr lang="nl-NL" smtClean="0"/>
              <a:pPr>
                <a:spcAft>
                  <a:spcPts val="600"/>
                </a:spcAft>
              </a:pPr>
              <a:t>2</a:t>
            </a:fld>
            <a:endParaRPr lang="nl-NL"/>
          </a:p>
        </p:txBody>
      </p:sp>
      <p:sp>
        <p:nvSpPr>
          <p:cNvPr id="10" name="Footer Placeholder 3">
            <a:extLst>
              <a:ext uri="{FF2B5EF4-FFF2-40B4-BE49-F238E27FC236}">
                <a16:creationId xmlns:a16="http://schemas.microsoft.com/office/drawing/2014/main" id="{86E2C46B-0B5B-66E7-7EB6-F259CECFFD7C}"/>
              </a:ext>
            </a:extLst>
          </p:cNvPr>
          <p:cNvSpPr>
            <a:spLocks noGrp="1"/>
          </p:cNvSpPr>
          <p:nvPr>
            <p:ph type="ftr" sz="quarter" idx="3"/>
          </p:nvPr>
        </p:nvSpPr>
        <p:spPr>
          <a:xfrm>
            <a:off x="3543300" y="12712700"/>
            <a:ext cx="12498457" cy="730250"/>
          </a:xfrm>
        </p:spPr>
        <p:txBody>
          <a:bodyPr/>
          <a:lstStyle/>
          <a:p>
            <a:endParaRPr lang="nl-NL"/>
          </a:p>
        </p:txBody>
      </p:sp>
      <p:sp>
        <p:nvSpPr>
          <p:cNvPr id="12" name="Date Placeholder 4">
            <a:extLst>
              <a:ext uri="{FF2B5EF4-FFF2-40B4-BE49-F238E27FC236}">
                <a16:creationId xmlns:a16="http://schemas.microsoft.com/office/drawing/2014/main" id="{EBBDBD53-80CD-F737-A5FB-DA4B9295426E}"/>
              </a:ext>
            </a:extLst>
          </p:cNvPr>
          <p:cNvSpPr>
            <a:spLocks noGrp="1"/>
          </p:cNvSpPr>
          <p:nvPr>
            <p:ph type="dt" sz="half" idx="2"/>
          </p:nvPr>
        </p:nvSpPr>
        <p:spPr>
          <a:xfrm>
            <a:off x="17239697" y="12712700"/>
            <a:ext cx="4194790" cy="730250"/>
          </a:xfrm>
        </p:spPr>
        <p:txBody>
          <a:bodyPr/>
          <a:lstStyle/>
          <a:p>
            <a:endParaRPr lang="nl-NL"/>
          </a:p>
        </p:txBody>
      </p:sp>
      <p:sp>
        <p:nvSpPr>
          <p:cNvPr id="3" name="Content Placeholder 2"/>
          <p:cNvSpPr>
            <a:spLocks noGrp="1"/>
          </p:cNvSpPr>
          <p:nvPr>
            <p:ph type="body" sz="quarter" idx="10"/>
          </p:nvPr>
        </p:nvSpPr>
        <p:spPr>
          <a:xfrm>
            <a:off x="318053" y="4285518"/>
            <a:ext cx="18307877" cy="8655229"/>
          </a:xfrm>
        </p:spPr>
        <p:txBody>
          <a:bodyPr>
            <a:normAutofit fontScale="92500" lnSpcReduction="10000"/>
          </a:bodyPr>
          <a:lstStyle/>
          <a:p>
            <a:r>
              <a:rPr lang="nl-NL" b="1" dirty="0">
                <a:solidFill>
                  <a:schemeClr val="bg1"/>
                </a:solidFill>
              </a:rPr>
              <a:t>Doelgroep</a:t>
            </a:r>
            <a:r>
              <a:rPr lang="nl-NL" dirty="0">
                <a:solidFill>
                  <a:schemeClr val="bg1"/>
                </a:solidFill>
              </a:rPr>
              <a:t>: De mensen van de afdeling stadstoezicht van gemeente Breda; specifiek de mensen die verantwoordelijk zijn voor een schone stad en reinigingsdienst. </a:t>
            </a:r>
          </a:p>
          <a:p>
            <a:r>
              <a:rPr b="1" dirty="0" err="1">
                <a:solidFill>
                  <a:schemeClr val="bg1"/>
                </a:solidFill>
              </a:rPr>
              <a:t>Belangrijkste</a:t>
            </a:r>
            <a:r>
              <a:rPr b="1" dirty="0">
                <a:solidFill>
                  <a:schemeClr val="bg1"/>
                </a:solidFill>
              </a:rPr>
              <a:t> </a:t>
            </a:r>
            <a:r>
              <a:rPr b="1" dirty="0" err="1">
                <a:solidFill>
                  <a:schemeClr val="bg1"/>
                </a:solidFill>
              </a:rPr>
              <a:t>succescriteria</a:t>
            </a:r>
            <a:r>
              <a:rPr b="1" dirty="0">
                <a:solidFill>
                  <a:schemeClr val="bg1"/>
                </a:solidFill>
              </a:rPr>
              <a:t> en </a:t>
            </a:r>
            <a:r>
              <a:rPr b="1" dirty="0" err="1">
                <a:solidFill>
                  <a:schemeClr val="bg1"/>
                </a:solidFill>
              </a:rPr>
              <a:t>verwachtingen</a:t>
            </a:r>
            <a:r>
              <a:rPr lang="nl-NL" b="1" dirty="0">
                <a:solidFill>
                  <a:schemeClr val="bg1"/>
                </a:solidFill>
              </a:rPr>
              <a:t>:</a:t>
            </a:r>
            <a:endParaRPr b="1" dirty="0">
              <a:solidFill>
                <a:schemeClr val="bg1"/>
              </a:solidFill>
            </a:endParaRPr>
          </a:p>
          <a:p>
            <a:endParaRPr lang="nl-NL" dirty="0">
              <a:solidFill>
                <a:schemeClr val="bg1"/>
              </a:solidFill>
            </a:endParaRPr>
          </a:p>
          <a:p>
            <a:r>
              <a:rPr lang="nl-NL" dirty="0">
                <a:solidFill>
                  <a:schemeClr val="bg1"/>
                </a:solidFill>
              </a:rPr>
              <a:t>Herkennen en opslaan van afval en het soort afval via systeem en niet meer handmatig hoeven labelen van foto’s -&gt; Oplossen van frustraties van mensen die afval van straat prikken en het daarna moeten labelen op soort afval.</a:t>
            </a:r>
          </a:p>
          <a:p>
            <a:endParaRPr lang="nl-NL" dirty="0">
              <a:solidFill>
                <a:schemeClr val="bg1"/>
              </a:solidFill>
            </a:endParaRPr>
          </a:p>
          <a:p>
            <a:r>
              <a:rPr lang="nl-NL" dirty="0">
                <a:solidFill>
                  <a:schemeClr val="bg1"/>
                </a:solidFill>
              </a:rPr>
              <a:t>Zinnige voorspellingen kunnen doen, zodat de opruimploegen hier iets mee kunnen. Graag ontvangen wij dan ook een advies voor dit gebaseerd op jullie bevindingen. Hiermee kunnen we dan:</a:t>
            </a:r>
          </a:p>
          <a:p>
            <a:pPr marL="571500" indent="-571500">
              <a:buFont typeface="Arial" panose="020B0604020202020204" pitchFamily="34" charset="0"/>
              <a:buChar char="•"/>
            </a:pPr>
            <a:r>
              <a:rPr lang="nl-NL" dirty="0">
                <a:solidFill>
                  <a:schemeClr val="bg1"/>
                </a:solidFill>
              </a:rPr>
              <a:t>de stad sneller schoon maken </a:t>
            </a:r>
          </a:p>
          <a:p>
            <a:pPr marL="571500" indent="-571500">
              <a:buFont typeface="Arial" panose="020B0604020202020204" pitchFamily="34" charset="0"/>
              <a:buChar char="•"/>
            </a:pPr>
            <a:r>
              <a:rPr lang="nl-NL" dirty="0">
                <a:solidFill>
                  <a:schemeClr val="bg1"/>
                </a:solidFill>
              </a:rPr>
              <a:t>goedkoper houden</a:t>
            </a:r>
          </a:p>
          <a:p>
            <a:endParaRPr lang="en-GB"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041553-1D99-6EA4-AE47-AA8751DC7A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822C2D-1181-2371-A7C1-58E2AB070B72}"/>
              </a:ext>
            </a:extLst>
          </p:cNvPr>
          <p:cNvSpPr>
            <a:spLocks noGrp="1"/>
          </p:cNvSpPr>
          <p:nvPr>
            <p:ph type="title"/>
          </p:nvPr>
        </p:nvSpPr>
        <p:spPr>
          <a:xfrm>
            <a:off x="1533526" y="1536837"/>
            <a:ext cx="21704161" cy="1908280"/>
          </a:xfrm>
        </p:spPr>
        <p:txBody>
          <a:bodyPr anchor="t">
            <a:normAutofit/>
          </a:bodyPr>
          <a:lstStyle/>
          <a:p>
            <a:r>
              <a:rPr lang="en-GB" sz="8300"/>
              <a:t>Algemeen, Doelgroep &amp; Stakeholders</a:t>
            </a:r>
          </a:p>
        </p:txBody>
      </p:sp>
      <p:sp>
        <p:nvSpPr>
          <p:cNvPr id="8" name="Slide Number Placeholder 2">
            <a:extLst>
              <a:ext uri="{FF2B5EF4-FFF2-40B4-BE49-F238E27FC236}">
                <a16:creationId xmlns:a16="http://schemas.microsoft.com/office/drawing/2014/main" id="{444DC3B9-7303-3C08-5BB6-E08A01F9C91C}"/>
              </a:ext>
            </a:extLst>
          </p:cNvPr>
          <p:cNvSpPr>
            <a:spLocks noGrp="1"/>
          </p:cNvSpPr>
          <p:nvPr>
            <p:ph type="sldNum" sz="quarter" idx="12"/>
          </p:nvPr>
        </p:nvSpPr>
        <p:spPr>
          <a:xfrm>
            <a:off x="1533525" y="12656311"/>
            <a:ext cx="1724025" cy="803275"/>
          </a:xfrm>
        </p:spPr>
        <p:txBody>
          <a:bodyPr/>
          <a:lstStyle/>
          <a:p>
            <a:pPr>
              <a:spcAft>
                <a:spcPts val="600"/>
              </a:spcAft>
            </a:pPr>
            <a:fld id="{C87093F9-3683-074B-83F5-9DC51951D3EE}" type="slidenum">
              <a:rPr lang="nl-NL" smtClean="0"/>
              <a:pPr>
                <a:spcAft>
                  <a:spcPts val="600"/>
                </a:spcAft>
              </a:pPr>
              <a:t>3</a:t>
            </a:fld>
            <a:endParaRPr lang="nl-NL"/>
          </a:p>
        </p:txBody>
      </p:sp>
      <p:sp>
        <p:nvSpPr>
          <p:cNvPr id="10" name="Footer Placeholder 3">
            <a:extLst>
              <a:ext uri="{FF2B5EF4-FFF2-40B4-BE49-F238E27FC236}">
                <a16:creationId xmlns:a16="http://schemas.microsoft.com/office/drawing/2014/main" id="{68C6ABF9-3150-CF7C-6699-DC42DFC96839}"/>
              </a:ext>
            </a:extLst>
          </p:cNvPr>
          <p:cNvSpPr>
            <a:spLocks noGrp="1"/>
          </p:cNvSpPr>
          <p:nvPr>
            <p:ph type="ftr" sz="quarter" idx="3"/>
          </p:nvPr>
        </p:nvSpPr>
        <p:spPr>
          <a:xfrm>
            <a:off x="3543300" y="12712700"/>
            <a:ext cx="12498457" cy="730250"/>
          </a:xfrm>
        </p:spPr>
        <p:txBody>
          <a:bodyPr/>
          <a:lstStyle/>
          <a:p>
            <a:endParaRPr lang="nl-NL"/>
          </a:p>
        </p:txBody>
      </p:sp>
      <p:sp>
        <p:nvSpPr>
          <p:cNvPr id="12" name="Date Placeholder 4">
            <a:extLst>
              <a:ext uri="{FF2B5EF4-FFF2-40B4-BE49-F238E27FC236}">
                <a16:creationId xmlns:a16="http://schemas.microsoft.com/office/drawing/2014/main" id="{3A5AD937-25B6-B854-F191-EC751D1427D2}"/>
              </a:ext>
            </a:extLst>
          </p:cNvPr>
          <p:cNvSpPr>
            <a:spLocks noGrp="1"/>
          </p:cNvSpPr>
          <p:nvPr>
            <p:ph type="dt" sz="half" idx="2"/>
          </p:nvPr>
        </p:nvSpPr>
        <p:spPr>
          <a:xfrm>
            <a:off x="17239697" y="12712700"/>
            <a:ext cx="4194790" cy="730250"/>
          </a:xfrm>
        </p:spPr>
        <p:txBody>
          <a:bodyPr/>
          <a:lstStyle/>
          <a:p>
            <a:endParaRPr lang="nl-NL"/>
          </a:p>
        </p:txBody>
      </p:sp>
      <p:sp>
        <p:nvSpPr>
          <p:cNvPr id="3" name="Content Placeholder 2">
            <a:extLst>
              <a:ext uri="{FF2B5EF4-FFF2-40B4-BE49-F238E27FC236}">
                <a16:creationId xmlns:a16="http://schemas.microsoft.com/office/drawing/2014/main" id="{C42E6C2B-C957-838F-1B47-6C319D1A03B3}"/>
              </a:ext>
            </a:extLst>
          </p:cNvPr>
          <p:cNvSpPr>
            <a:spLocks noGrp="1"/>
          </p:cNvSpPr>
          <p:nvPr>
            <p:ph type="body" sz="quarter" idx="10"/>
          </p:nvPr>
        </p:nvSpPr>
        <p:spPr>
          <a:xfrm>
            <a:off x="337932" y="4787721"/>
            <a:ext cx="18307877" cy="8655229"/>
          </a:xfrm>
        </p:spPr>
        <p:txBody>
          <a:bodyPr>
            <a:normAutofit/>
          </a:bodyPr>
          <a:lstStyle/>
          <a:p>
            <a:r>
              <a:rPr lang="nl-NL" dirty="0">
                <a:solidFill>
                  <a:schemeClr val="bg1"/>
                </a:solidFill>
              </a:rPr>
              <a:t>We zijn benieuwd naar 2 dingen (kies 1 van deze 2): </a:t>
            </a:r>
          </a:p>
          <a:p>
            <a:endParaRPr lang="nl-NL" dirty="0">
              <a:solidFill>
                <a:schemeClr val="bg1"/>
              </a:solidFill>
            </a:endParaRPr>
          </a:p>
          <a:p>
            <a:pPr marL="571500" indent="-571500">
              <a:buFont typeface="Arial" panose="020B0604020202020204" pitchFamily="34" charset="0"/>
              <a:buChar char="•"/>
            </a:pPr>
            <a:r>
              <a:rPr lang="nl-NL" dirty="0">
                <a:solidFill>
                  <a:schemeClr val="bg1"/>
                </a:solidFill>
              </a:rPr>
              <a:t>De verschillen in afval in verschillende omgevingen (als park, straat, omgeving McDonalds, station, uitgaansomgeving, </a:t>
            </a:r>
            <a:r>
              <a:rPr lang="nl-NL" dirty="0" err="1">
                <a:solidFill>
                  <a:schemeClr val="bg1"/>
                </a:solidFill>
              </a:rPr>
              <a:t>etc</a:t>
            </a:r>
            <a:r>
              <a:rPr lang="nl-NL" dirty="0">
                <a:solidFill>
                  <a:schemeClr val="bg1"/>
                </a:solidFill>
              </a:rPr>
              <a:t>) -&gt; </a:t>
            </a:r>
            <a:r>
              <a:rPr lang="nl-NL" b="1" dirty="0">
                <a:solidFill>
                  <a:schemeClr val="bg1"/>
                </a:solidFill>
              </a:rPr>
              <a:t>Dynamische camera. </a:t>
            </a:r>
            <a:r>
              <a:rPr lang="nl-NL" dirty="0">
                <a:solidFill>
                  <a:schemeClr val="bg1"/>
                </a:solidFill>
              </a:rPr>
              <a:t>Tijdstippen zijn willekeurig op de dag.</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Het verloop van afval op een bepaalde plek (gedurende de dag, afhankelijk van weer, temperatuur </a:t>
            </a:r>
            <a:r>
              <a:rPr lang="nl-NL" dirty="0" err="1">
                <a:solidFill>
                  <a:schemeClr val="bg1"/>
                </a:solidFill>
              </a:rPr>
              <a:t>etc</a:t>
            </a:r>
            <a:r>
              <a:rPr lang="nl-NL" dirty="0">
                <a:solidFill>
                  <a:schemeClr val="bg1"/>
                </a:solidFill>
              </a:rPr>
              <a:t>) -&gt; </a:t>
            </a:r>
            <a:r>
              <a:rPr lang="nl-NL" b="1" dirty="0">
                <a:solidFill>
                  <a:schemeClr val="bg1"/>
                </a:solidFill>
              </a:rPr>
              <a:t>Statische camera.</a:t>
            </a:r>
            <a:r>
              <a:rPr lang="nl-NL" dirty="0">
                <a:solidFill>
                  <a:schemeClr val="bg1"/>
                </a:solidFill>
              </a:rPr>
              <a:t> Tijdstippen laten verloop zien over de dag heen.</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b="1" dirty="0">
                <a:solidFill>
                  <a:schemeClr val="bg1"/>
                </a:solidFill>
              </a:rPr>
              <a:t>Camera wordt geleverd (1 per </a:t>
            </a:r>
            <a:r>
              <a:rPr lang="nl-NL" b="1" dirty="0" err="1">
                <a:solidFill>
                  <a:schemeClr val="bg1"/>
                </a:solidFill>
              </a:rPr>
              <a:t>sensoring</a:t>
            </a:r>
            <a:r>
              <a:rPr lang="nl-NL" b="1" dirty="0">
                <a:solidFill>
                  <a:schemeClr val="bg1"/>
                </a:solidFill>
              </a:rPr>
              <a:t> groep)</a:t>
            </a:r>
          </a:p>
          <a:p>
            <a:endParaRPr lang="en-GB" dirty="0">
              <a:solidFill>
                <a:schemeClr val="bg1"/>
              </a:solidFill>
            </a:endParaRPr>
          </a:p>
        </p:txBody>
      </p:sp>
    </p:spTree>
    <p:extLst>
      <p:ext uri="{BB962C8B-B14F-4D97-AF65-F5344CB8AC3E}">
        <p14:creationId xmlns:p14="http://schemas.microsoft.com/office/powerpoint/2010/main" val="1892368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68E257-7BF8-A251-4CC4-1968D11F0E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61C2D1-365B-87C0-5786-67A8FB86989E}"/>
              </a:ext>
            </a:extLst>
          </p:cNvPr>
          <p:cNvSpPr>
            <a:spLocks noGrp="1"/>
          </p:cNvSpPr>
          <p:nvPr>
            <p:ph type="title"/>
          </p:nvPr>
        </p:nvSpPr>
        <p:spPr>
          <a:xfrm>
            <a:off x="1533526" y="1536837"/>
            <a:ext cx="21704161" cy="1908280"/>
          </a:xfrm>
        </p:spPr>
        <p:txBody>
          <a:bodyPr anchor="t">
            <a:normAutofit/>
          </a:bodyPr>
          <a:lstStyle/>
          <a:p>
            <a:r>
              <a:rPr lang="en-GB" sz="8300"/>
              <a:t>Algemeen, Doelgroep &amp; Stakeholders</a:t>
            </a:r>
          </a:p>
        </p:txBody>
      </p:sp>
      <p:sp>
        <p:nvSpPr>
          <p:cNvPr id="8" name="Slide Number Placeholder 2">
            <a:extLst>
              <a:ext uri="{FF2B5EF4-FFF2-40B4-BE49-F238E27FC236}">
                <a16:creationId xmlns:a16="http://schemas.microsoft.com/office/drawing/2014/main" id="{0CED82B5-D8B7-54D9-C782-99854A1E0537}"/>
              </a:ext>
            </a:extLst>
          </p:cNvPr>
          <p:cNvSpPr>
            <a:spLocks noGrp="1"/>
          </p:cNvSpPr>
          <p:nvPr>
            <p:ph type="sldNum" sz="quarter" idx="12"/>
          </p:nvPr>
        </p:nvSpPr>
        <p:spPr>
          <a:xfrm>
            <a:off x="1533525" y="12656311"/>
            <a:ext cx="1724025" cy="803275"/>
          </a:xfrm>
        </p:spPr>
        <p:txBody>
          <a:bodyPr/>
          <a:lstStyle/>
          <a:p>
            <a:pPr>
              <a:spcAft>
                <a:spcPts val="600"/>
              </a:spcAft>
            </a:pPr>
            <a:fld id="{C87093F9-3683-074B-83F5-9DC51951D3EE}" type="slidenum">
              <a:rPr lang="nl-NL" smtClean="0"/>
              <a:pPr>
                <a:spcAft>
                  <a:spcPts val="600"/>
                </a:spcAft>
              </a:pPr>
              <a:t>4</a:t>
            </a:fld>
            <a:endParaRPr lang="nl-NL"/>
          </a:p>
        </p:txBody>
      </p:sp>
      <p:sp>
        <p:nvSpPr>
          <p:cNvPr id="10" name="Footer Placeholder 3">
            <a:extLst>
              <a:ext uri="{FF2B5EF4-FFF2-40B4-BE49-F238E27FC236}">
                <a16:creationId xmlns:a16="http://schemas.microsoft.com/office/drawing/2014/main" id="{1081E9F7-14B2-0363-A06C-809E0BAB62CC}"/>
              </a:ext>
            </a:extLst>
          </p:cNvPr>
          <p:cNvSpPr>
            <a:spLocks noGrp="1"/>
          </p:cNvSpPr>
          <p:nvPr>
            <p:ph type="ftr" sz="quarter" idx="3"/>
          </p:nvPr>
        </p:nvSpPr>
        <p:spPr>
          <a:xfrm>
            <a:off x="3543300" y="12712700"/>
            <a:ext cx="12498457" cy="730250"/>
          </a:xfrm>
        </p:spPr>
        <p:txBody>
          <a:bodyPr/>
          <a:lstStyle/>
          <a:p>
            <a:endParaRPr lang="nl-NL"/>
          </a:p>
        </p:txBody>
      </p:sp>
      <p:sp>
        <p:nvSpPr>
          <p:cNvPr id="12" name="Date Placeholder 4">
            <a:extLst>
              <a:ext uri="{FF2B5EF4-FFF2-40B4-BE49-F238E27FC236}">
                <a16:creationId xmlns:a16="http://schemas.microsoft.com/office/drawing/2014/main" id="{310EF373-DA0D-A10C-5633-6242DE144EE8}"/>
              </a:ext>
            </a:extLst>
          </p:cNvPr>
          <p:cNvSpPr>
            <a:spLocks noGrp="1"/>
          </p:cNvSpPr>
          <p:nvPr>
            <p:ph type="dt" sz="half" idx="2"/>
          </p:nvPr>
        </p:nvSpPr>
        <p:spPr>
          <a:xfrm>
            <a:off x="17239697" y="12712700"/>
            <a:ext cx="4194790" cy="730250"/>
          </a:xfrm>
        </p:spPr>
        <p:txBody>
          <a:bodyPr/>
          <a:lstStyle/>
          <a:p>
            <a:endParaRPr lang="nl-NL"/>
          </a:p>
        </p:txBody>
      </p:sp>
      <p:pic>
        <p:nvPicPr>
          <p:cNvPr id="5" name="Afbeelding 4">
            <a:extLst>
              <a:ext uri="{FF2B5EF4-FFF2-40B4-BE49-F238E27FC236}">
                <a16:creationId xmlns:a16="http://schemas.microsoft.com/office/drawing/2014/main" id="{0FFEC396-2612-5501-E95A-7F0534AD3A26}"/>
              </a:ext>
            </a:extLst>
          </p:cNvPr>
          <p:cNvPicPr>
            <a:picLocks noChangeAspect="1"/>
          </p:cNvPicPr>
          <p:nvPr/>
        </p:nvPicPr>
        <p:blipFill>
          <a:blip r:embed="rId2"/>
          <a:stretch>
            <a:fillRect/>
          </a:stretch>
        </p:blipFill>
        <p:spPr>
          <a:xfrm>
            <a:off x="10089588" y="2856158"/>
            <a:ext cx="13517572" cy="7386184"/>
          </a:xfrm>
          <a:prstGeom prst="rect">
            <a:avLst/>
          </a:prstGeom>
        </p:spPr>
      </p:pic>
      <p:sp>
        <p:nvSpPr>
          <p:cNvPr id="7" name="Tijdelijke aanduiding voor tekst 6">
            <a:extLst>
              <a:ext uri="{FF2B5EF4-FFF2-40B4-BE49-F238E27FC236}">
                <a16:creationId xmlns:a16="http://schemas.microsoft.com/office/drawing/2014/main" id="{17CA0FE8-4345-8DAE-E7F6-AD6A20F0AC1E}"/>
              </a:ext>
            </a:extLst>
          </p:cNvPr>
          <p:cNvSpPr>
            <a:spLocks noGrp="1"/>
          </p:cNvSpPr>
          <p:nvPr>
            <p:ph type="body" sz="quarter" idx="10"/>
          </p:nvPr>
        </p:nvSpPr>
        <p:spPr>
          <a:xfrm>
            <a:off x="258417" y="4273825"/>
            <a:ext cx="10058400" cy="7905337"/>
          </a:xfrm>
        </p:spPr>
        <p:txBody>
          <a:bodyPr>
            <a:normAutofit/>
          </a:bodyPr>
          <a:lstStyle/>
          <a:p>
            <a:pPr marL="571500" indent="-571500">
              <a:buFont typeface="Arial" panose="020B0604020202020204" pitchFamily="34" charset="0"/>
              <a:buChar char="•"/>
            </a:pPr>
            <a:r>
              <a:rPr lang="nl-NL" dirty="0">
                <a:solidFill>
                  <a:schemeClr val="bg1"/>
                </a:solidFill>
              </a:rPr>
              <a:t>Elke groep heeft eigen database</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Minimaal vanuit </a:t>
            </a:r>
            <a:r>
              <a:rPr lang="nl-NL" dirty="0" err="1">
                <a:solidFill>
                  <a:schemeClr val="bg1"/>
                </a:solidFill>
              </a:rPr>
              <a:t>Sensoring</a:t>
            </a:r>
            <a:r>
              <a:rPr lang="nl-NL" dirty="0">
                <a:solidFill>
                  <a:schemeClr val="bg1"/>
                </a:solidFill>
              </a:rPr>
              <a:t> camera: soort afval, </a:t>
            </a:r>
            <a:r>
              <a:rPr lang="nl-NL" dirty="0" err="1">
                <a:solidFill>
                  <a:schemeClr val="bg1"/>
                </a:solidFill>
              </a:rPr>
              <a:t>confidence</a:t>
            </a:r>
            <a:r>
              <a:rPr lang="nl-NL" dirty="0">
                <a:solidFill>
                  <a:schemeClr val="bg1"/>
                </a:solidFill>
              </a:rPr>
              <a:t> score,  timestamp</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Verrijking </a:t>
            </a:r>
            <a:r>
              <a:rPr lang="nl-NL" dirty="0" err="1">
                <a:solidFill>
                  <a:schemeClr val="bg1"/>
                </a:solidFill>
              </a:rPr>
              <a:t>Sensoring</a:t>
            </a:r>
            <a:r>
              <a:rPr lang="nl-NL" dirty="0">
                <a:solidFill>
                  <a:schemeClr val="bg1"/>
                </a:solidFill>
              </a:rPr>
              <a:t> (eigen keuze) en verrijking Monitoring (eigen keuze)</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Voorkeur PO: verrijken met weer data (via API, niet via een sensor)</a:t>
            </a:r>
          </a:p>
          <a:p>
            <a:endParaRPr lang="en-GB" dirty="0"/>
          </a:p>
        </p:txBody>
      </p:sp>
      <p:pic>
        <p:nvPicPr>
          <p:cNvPr id="11" name="Afbeelding 10">
            <a:extLst>
              <a:ext uri="{FF2B5EF4-FFF2-40B4-BE49-F238E27FC236}">
                <a16:creationId xmlns:a16="http://schemas.microsoft.com/office/drawing/2014/main" id="{B8A15665-EA3A-F2E4-06C4-1E6BBB6A3A88}"/>
              </a:ext>
            </a:extLst>
          </p:cNvPr>
          <p:cNvPicPr>
            <a:picLocks noChangeAspect="1"/>
          </p:cNvPicPr>
          <p:nvPr/>
        </p:nvPicPr>
        <p:blipFill>
          <a:blip r:embed="rId3"/>
          <a:stretch>
            <a:fillRect/>
          </a:stretch>
        </p:blipFill>
        <p:spPr>
          <a:xfrm>
            <a:off x="12472574" y="10472722"/>
            <a:ext cx="4704777" cy="2637668"/>
          </a:xfrm>
          <a:prstGeom prst="rect">
            <a:avLst/>
          </a:prstGeom>
        </p:spPr>
      </p:pic>
    </p:spTree>
    <p:extLst>
      <p:ext uri="{BB962C8B-B14F-4D97-AF65-F5344CB8AC3E}">
        <p14:creationId xmlns:p14="http://schemas.microsoft.com/office/powerpoint/2010/main" val="2745883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3526" y="1536837"/>
            <a:ext cx="21704161" cy="1908280"/>
          </a:xfrm>
        </p:spPr>
        <p:txBody>
          <a:bodyPr anchor="t">
            <a:normAutofit/>
          </a:bodyPr>
          <a:lstStyle/>
          <a:p>
            <a:r>
              <a:rPr lang="en-GB" sz="9900"/>
              <a:t>Gebruiksvriendelijkheid / UX &amp; UI</a:t>
            </a:r>
          </a:p>
        </p:txBody>
      </p:sp>
      <p:sp>
        <p:nvSpPr>
          <p:cNvPr id="8" name="Slide Number Placeholder 2">
            <a:extLst>
              <a:ext uri="{FF2B5EF4-FFF2-40B4-BE49-F238E27FC236}">
                <a16:creationId xmlns:a16="http://schemas.microsoft.com/office/drawing/2014/main" id="{874F3864-F235-02DC-6BB9-0F407F394FB0}"/>
              </a:ext>
            </a:extLst>
          </p:cNvPr>
          <p:cNvSpPr>
            <a:spLocks noGrp="1"/>
          </p:cNvSpPr>
          <p:nvPr>
            <p:ph type="sldNum" sz="quarter" idx="12"/>
          </p:nvPr>
        </p:nvSpPr>
        <p:spPr>
          <a:xfrm>
            <a:off x="1533525" y="12656311"/>
            <a:ext cx="1724025" cy="803275"/>
          </a:xfrm>
        </p:spPr>
        <p:txBody>
          <a:bodyPr/>
          <a:lstStyle/>
          <a:p>
            <a:pPr>
              <a:spcAft>
                <a:spcPts val="600"/>
              </a:spcAft>
            </a:pPr>
            <a:fld id="{C87093F9-3683-074B-83F5-9DC51951D3EE}" type="slidenum">
              <a:rPr lang="nl-NL" smtClean="0"/>
              <a:pPr>
                <a:spcAft>
                  <a:spcPts val="600"/>
                </a:spcAft>
              </a:pPr>
              <a:t>5</a:t>
            </a:fld>
            <a:endParaRPr lang="nl-NL"/>
          </a:p>
        </p:txBody>
      </p:sp>
      <p:sp>
        <p:nvSpPr>
          <p:cNvPr id="10" name="Footer Placeholder 3">
            <a:extLst>
              <a:ext uri="{FF2B5EF4-FFF2-40B4-BE49-F238E27FC236}">
                <a16:creationId xmlns:a16="http://schemas.microsoft.com/office/drawing/2014/main" id="{457F5504-52EB-6649-6D52-62CE57CA0A78}"/>
              </a:ext>
            </a:extLst>
          </p:cNvPr>
          <p:cNvSpPr>
            <a:spLocks noGrp="1"/>
          </p:cNvSpPr>
          <p:nvPr>
            <p:ph type="ftr" sz="quarter" idx="3"/>
          </p:nvPr>
        </p:nvSpPr>
        <p:spPr>
          <a:xfrm>
            <a:off x="3543300" y="12712700"/>
            <a:ext cx="12498457" cy="730250"/>
          </a:xfrm>
        </p:spPr>
        <p:txBody>
          <a:bodyPr/>
          <a:lstStyle/>
          <a:p>
            <a:endParaRPr lang="nl-NL"/>
          </a:p>
        </p:txBody>
      </p:sp>
      <p:sp>
        <p:nvSpPr>
          <p:cNvPr id="12" name="Date Placeholder 4">
            <a:extLst>
              <a:ext uri="{FF2B5EF4-FFF2-40B4-BE49-F238E27FC236}">
                <a16:creationId xmlns:a16="http://schemas.microsoft.com/office/drawing/2014/main" id="{08B836C1-06EB-5F4E-C797-27A6DFB0529D}"/>
              </a:ext>
            </a:extLst>
          </p:cNvPr>
          <p:cNvSpPr>
            <a:spLocks noGrp="1"/>
          </p:cNvSpPr>
          <p:nvPr>
            <p:ph type="dt" sz="half" idx="2"/>
          </p:nvPr>
        </p:nvSpPr>
        <p:spPr>
          <a:xfrm>
            <a:off x="17239697" y="12712700"/>
            <a:ext cx="4194790" cy="730250"/>
          </a:xfrm>
        </p:spPr>
        <p:txBody>
          <a:bodyPr/>
          <a:lstStyle/>
          <a:p>
            <a:endParaRPr lang="nl-NL"/>
          </a:p>
        </p:txBody>
      </p:sp>
      <p:sp>
        <p:nvSpPr>
          <p:cNvPr id="3" name="Content Placeholder 2"/>
          <p:cNvSpPr>
            <a:spLocks noGrp="1"/>
          </p:cNvSpPr>
          <p:nvPr>
            <p:ph type="body" sz="quarter" idx="10"/>
          </p:nvPr>
        </p:nvSpPr>
        <p:spPr>
          <a:xfrm>
            <a:off x="344556" y="4234071"/>
            <a:ext cx="13828643" cy="7633238"/>
          </a:xfrm>
        </p:spPr>
        <p:txBody>
          <a:bodyPr>
            <a:normAutofit/>
          </a:bodyPr>
          <a:lstStyle/>
          <a:p>
            <a:pPr marL="571500" indent="-571500">
              <a:buFont typeface="Arial" panose="020B0604020202020204" pitchFamily="34" charset="0"/>
              <a:buChar char="•"/>
            </a:pPr>
            <a:r>
              <a:rPr dirty="0" err="1">
                <a:solidFill>
                  <a:schemeClr val="bg1"/>
                </a:solidFill>
              </a:rPr>
              <a:t>Mobielvriendelijk</a:t>
            </a:r>
            <a:r>
              <a:rPr dirty="0">
                <a:solidFill>
                  <a:schemeClr val="bg1"/>
                </a:solidFill>
              </a:rPr>
              <a:t> en </a:t>
            </a:r>
            <a:r>
              <a:rPr dirty="0" err="1">
                <a:solidFill>
                  <a:schemeClr val="bg1"/>
                </a:solidFill>
              </a:rPr>
              <a:t>visueel</a:t>
            </a:r>
            <a:r>
              <a:rPr dirty="0">
                <a:solidFill>
                  <a:schemeClr val="bg1"/>
                </a:solidFill>
              </a:rPr>
              <a:t> </a:t>
            </a:r>
            <a:r>
              <a:rPr dirty="0" err="1">
                <a:solidFill>
                  <a:schemeClr val="bg1"/>
                </a:solidFill>
              </a:rPr>
              <a:t>aantrekkelijk</a:t>
            </a:r>
            <a:endParaRPr lang="nl-NL" dirty="0">
              <a:solidFill>
                <a:schemeClr val="bg1"/>
              </a:solidFill>
            </a:endParaRP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M</a:t>
            </a:r>
            <a:r>
              <a:rPr dirty="0" err="1">
                <a:solidFill>
                  <a:schemeClr val="bg1"/>
                </a:solidFill>
              </a:rPr>
              <a:t>inimalistisch</a:t>
            </a:r>
            <a:r>
              <a:rPr dirty="0">
                <a:solidFill>
                  <a:schemeClr val="bg1"/>
                </a:solidFill>
              </a:rPr>
              <a:t> design</a:t>
            </a:r>
            <a:endParaRPr lang="nl-NL" dirty="0">
              <a:solidFill>
                <a:schemeClr val="bg1"/>
              </a:solidFill>
            </a:endParaRPr>
          </a:p>
          <a:p>
            <a:pPr marL="571500" indent="-571500">
              <a:buFont typeface="Arial" panose="020B0604020202020204" pitchFamily="34" charset="0"/>
              <a:buChar char="•"/>
            </a:pPr>
            <a:endParaRPr dirty="0">
              <a:solidFill>
                <a:schemeClr val="bg1"/>
              </a:solidFill>
            </a:endParaRPr>
          </a:p>
          <a:p>
            <a:pPr marL="571500" indent="-571500">
              <a:buFont typeface="Arial" panose="020B0604020202020204" pitchFamily="34" charset="0"/>
              <a:buChar char="•"/>
            </a:pPr>
            <a:r>
              <a:rPr dirty="0" err="1">
                <a:solidFill>
                  <a:schemeClr val="bg1"/>
                </a:solidFill>
              </a:rPr>
              <a:t>Minimale</a:t>
            </a:r>
            <a:r>
              <a:rPr dirty="0">
                <a:solidFill>
                  <a:schemeClr val="bg1"/>
                </a:solidFill>
              </a:rPr>
              <a:t> </a:t>
            </a:r>
            <a:r>
              <a:rPr dirty="0" err="1">
                <a:solidFill>
                  <a:schemeClr val="bg1"/>
                </a:solidFill>
              </a:rPr>
              <a:t>navigatie</a:t>
            </a:r>
            <a:r>
              <a:rPr dirty="0">
                <a:solidFill>
                  <a:schemeClr val="bg1"/>
                </a:solidFill>
              </a:rPr>
              <a:t>, </a:t>
            </a:r>
            <a:r>
              <a:rPr dirty="0" err="1">
                <a:solidFill>
                  <a:schemeClr val="bg1"/>
                </a:solidFill>
              </a:rPr>
              <a:t>weinig</a:t>
            </a:r>
            <a:r>
              <a:rPr dirty="0">
                <a:solidFill>
                  <a:schemeClr val="bg1"/>
                </a:solidFill>
              </a:rPr>
              <a:t> </a:t>
            </a:r>
            <a:r>
              <a:rPr dirty="0" err="1">
                <a:solidFill>
                  <a:schemeClr val="bg1"/>
                </a:solidFill>
              </a:rPr>
              <a:t>klikken</a:t>
            </a:r>
            <a:endParaRPr lang="nl-NL" dirty="0">
              <a:solidFill>
                <a:schemeClr val="bg1"/>
              </a:solidFill>
            </a:endParaRP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Toegankelijkheid en gebruiksgemak zijn belangrijk</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Geen voorkeur qua kleur, huisstijl of animaties</a:t>
            </a:r>
          </a:p>
        </p:txBody>
      </p:sp>
      <p:pic>
        <p:nvPicPr>
          <p:cNvPr id="5" name="Afbeelding 4">
            <a:extLst>
              <a:ext uri="{FF2B5EF4-FFF2-40B4-BE49-F238E27FC236}">
                <a16:creationId xmlns:a16="http://schemas.microsoft.com/office/drawing/2014/main" id="{AC2761D5-56FF-E301-F628-FB23D3A9A98B}"/>
              </a:ext>
            </a:extLst>
          </p:cNvPr>
          <p:cNvPicPr>
            <a:picLocks noChangeAspect="1"/>
          </p:cNvPicPr>
          <p:nvPr/>
        </p:nvPicPr>
        <p:blipFill>
          <a:blip r:embed="rId2"/>
          <a:stretch>
            <a:fillRect/>
          </a:stretch>
        </p:blipFill>
        <p:spPr>
          <a:xfrm>
            <a:off x="17073551" y="4032004"/>
            <a:ext cx="6964305" cy="3866066"/>
          </a:xfrm>
          <a:prstGeom prst="rect">
            <a:avLst/>
          </a:prstGeom>
        </p:spPr>
      </p:pic>
      <p:pic>
        <p:nvPicPr>
          <p:cNvPr id="7" name="Afbeelding 6">
            <a:extLst>
              <a:ext uri="{FF2B5EF4-FFF2-40B4-BE49-F238E27FC236}">
                <a16:creationId xmlns:a16="http://schemas.microsoft.com/office/drawing/2014/main" id="{AAF20EAF-D4B3-847F-07F0-8ABB4D337879}"/>
              </a:ext>
            </a:extLst>
          </p:cNvPr>
          <p:cNvPicPr>
            <a:picLocks noChangeAspect="1"/>
          </p:cNvPicPr>
          <p:nvPr/>
        </p:nvPicPr>
        <p:blipFill>
          <a:blip r:embed="rId3"/>
          <a:stretch>
            <a:fillRect/>
          </a:stretch>
        </p:blipFill>
        <p:spPr>
          <a:xfrm>
            <a:off x="14382479" y="8239434"/>
            <a:ext cx="9655377" cy="5220152"/>
          </a:xfrm>
          <a:prstGeom prst="rect">
            <a:avLst/>
          </a:prstGeom>
        </p:spPr>
      </p:pic>
      <p:pic>
        <p:nvPicPr>
          <p:cNvPr id="11" name="Afbeelding 10">
            <a:extLst>
              <a:ext uri="{FF2B5EF4-FFF2-40B4-BE49-F238E27FC236}">
                <a16:creationId xmlns:a16="http://schemas.microsoft.com/office/drawing/2014/main" id="{0ED1815E-49FD-70C6-54CA-2DE7B1540BDB}"/>
              </a:ext>
            </a:extLst>
          </p:cNvPr>
          <p:cNvPicPr>
            <a:picLocks noChangeAspect="1"/>
          </p:cNvPicPr>
          <p:nvPr/>
        </p:nvPicPr>
        <p:blipFill>
          <a:blip r:embed="rId4"/>
          <a:stretch>
            <a:fillRect/>
          </a:stretch>
        </p:blipFill>
        <p:spPr>
          <a:xfrm>
            <a:off x="18497636" y="1033227"/>
            <a:ext cx="5540220" cy="270533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3526" y="1536837"/>
            <a:ext cx="21704161" cy="1908280"/>
          </a:xfrm>
        </p:spPr>
        <p:txBody>
          <a:bodyPr anchor="t">
            <a:normAutofit/>
          </a:bodyPr>
          <a:lstStyle/>
          <a:p>
            <a:r>
              <a:rPr lang="en-GB" sz="14600"/>
              <a:t>Dashboard / Visualisatie</a:t>
            </a:r>
          </a:p>
        </p:txBody>
      </p:sp>
      <p:sp>
        <p:nvSpPr>
          <p:cNvPr id="8" name="Slide Number Placeholder 2">
            <a:extLst>
              <a:ext uri="{FF2B5EF4-FFF2-40B4-BE49-F238E27FC236}">
                <a16:creationId xmlns:a16="http://schemas.microsoft.com/office/drawing/2014/main" id="{E021EB76-F384-5635-C941-8C20FD4AB386}"/>
              </a:ext>
            </a:extLst>
          </p:cNvPr>
          <p:cNvSpPr>
            <a:spLocks noGrp="1"/>
          </p:cNvSpPr>
          <p:nvPr>
            <p:ph type="sldNum" sz="quarter" idx="12"/>
          </p:nvPr>
        </p:nvSpPr>
        <p:spPr>
          <a:xfrm>
            <a:off x="1533525" y="12656311"/>
            <a:ext cx="1724025" cy="803275"/>
          </a:xfrm>
        </p:spPr>
        <p:txBody>
          <a:bodyPr/>
          <a:lstStyle/>
          <a:p>
            <a:pPr>
              <a:spcAft>
                <a:spcPts val="600"/>
              </a:spcAft>
            </a:pPr>
            <a:fld id="{C87093F9-3683-074B-83F5-9DC51951D3EE}" type="slidenum">
              <a:rPr lang="nl-NL" smtClean="0"/>
              <a:pPr>
                <a:spcAft>
                  <a:spcPts val="600"/>
                </a:spcAft>
              </a:pPr>
              <a:t>6</a:t>
            </a:fld>
            <a:endParaRPr lang="nl-NL"/>
          </a:p>
        </p:txBody>
      </p:sp>
      <p:sp>
        <p:nvSpPr>
          <p:cNvPr id="10" name="Footer Placeholder 3">
            <a:extLst>
              <a:ext uri="{FF2B5EF4-FFF2-40B4-BE49-F238E27FC236}">
                <a16:creationId xmlns:a16="http://schemas.microsoft.com/office/drawing/2014/main" id="{F804CC41-CBF8-C176-2DE8-31A37E18B70B}"/>
              </a:ext>
            </a:extLst>
          </p:cNvPr>
          <p:cNvSpPr>
            <a:spLocks noGrp="1"/>
          </p:cNvSpPr>
          <p:nvPr>
            <p:ph type="ftr" sz="quarter" idx="3"/>
          </p:nvPr>
        </p:nvSpPr>
        <p:spPr>
          <a:xfrm>
            <a:off x="3543300" y="12712700"/>
            <a:ext cx="12498457" cy="730250"/>
          </a:xfrm>
        </p:spPr>
        <p:txBody>
          <a:bodyPr/>
          <a:lstStyle/>
          <a:p>
            <a:endParaRPr lang="nl-NL"/>
          </a:p>
        </p:txBody>
      </p:sp>
      <p:sp>
        <p:nvSpPr>
          <p:cNvPr id="12" name="Date Placeholder 4">
            <a:extLst>
              <a:ext uri="{FF2B5EF4-FFF2-40B4-BE49-F238E27FC236}">
                <a16:creationId xmlns:a16="http://schemas.microsoft.com/office/drawing/2014/main" id="{7730CFED-C408-A39F-363F-37841EC8C906}"/>
              </a:ext>
            </a:extLst>
          </p:cNvPr>
          <p:cNvSpPr>
            <a:spLocks noGrp="1"/>
          </p:cNvSpPr>
          <p:nvPr>
            <p:ph type="dt" sz="half" idx="2"/>
          </p:nvPr>
        </p:nvSpPr>
        <p:spPr>
          <a:xfrm>
            <a:off x="17239697" y="12712700"/>
            <a:ext cx="4194790" cy="730250"/>
          </a:xfrm>
        </p:spPr>
        <p:txBody>
          <a:bodyPr/>
          <a:lstStyle/>
          <a:p>
            <a:endParaRPr lang="nl-NL"/>
          </a:p>
        </p:txBody>
      </p:sp>
      <p:sp>
        <p:nvSpPr>
          <p:cNvPr id="3" name="Content Placeholder 2"/>
          <p:cNvSpPr>
            <a:spLocks noGrp="1"/>
          </p:cNvSpPr>
          <p:nvPr>
            <p:ph type="body" sz="quarter" idx="10"/>
          </p:nvPr>
        </p:nvSpPr>
        <p:spPr>
          <a:xfrm>
            <a:off x="516834" y="4651513"/>
            <a:ext cx="19003617" cy="8004798"/>
          </a:xfrm>
        </p:spPr>
        <p:txBody>
          <a:bodyPr>
            <a:normAutofit fontScale="92500" lnSpcReduction="10000"/>
          </a:bodyPr>
          <a:lstStyle/>
          <a:p>
            <a:pPr marL="571500" indent="-571500">
              <a:buFont typeface="Arial" panose="020B0604020202020204" pitchFamily="34" charset="0"/>
              <a:buChar char="•"/>
            </a:pPr>
            <a:r>
              <a:rPr lang="nl-NL" dirty="0">
                <a:solidFill>
                  <a:schemeClr val="bg1"/>
                </a:solidFill>
              </a:rPr>
              <a:t>De data die wordt opgeslagen in de database visueel gemaakt: (rapportage mogelijkheden): Historische data tonen via grafieken.</a:t>
            </a:r>
          </a:p>
          <a:p>
            <a:pPr marL="571500" indent="-571500">
              <a:buFont typeface="Arial" panose="020B0604020202020204" pitchFamily="34" charset="0"/>
              <a:buChar char="•"/>
            </a:pPr>
            <a:r>
              <a:rPr lang="nl-NL" dirty="0">
                <a:solidFill>
                  <a:schemeClr val="bg1"/>
                </a:solidFill>
              </a:rPr>
              <a:t>Filteropties op bv tijd (weekend, vakantie, etc.) of locatie. Dit is afhankelijk van jullie keuze van </a:t>
            </a:r>
            <a:r>
              <a:rPr lang="nl-NL" dirty="0" err="1">
                <a:solidFill>
                  <a:schemeClr val="bg1"/>
                </a:solidFill>
              </a:rPr>
              <a:t>API’s</a:t>
            </a:r>
            <a:r>
              <a:rPr lang="nl-NL" dirty="0">
                <a:solidFill>
                  <a:schemeClr val="bg1"/>
                </a:solidFill>
              </a:rPr>
              <a:t>.</a:t>
            </a:r>
          </a:p>
          <a:p>
            <a:endParaRPr lang="nl-NL" dirty="0">
              <a:solidFill>
                <a:schemeClr val="bg1"/>
              </a:solidFill>
            </a:endParaRPr>
          </a:p>
          <a:p>
            <a:pPr marL="571500" indent="-571500">
              <a:buFont typeface="Arial" panose="020B0604020202020204" pitchFamily="34" charset="0"/>
              <a:buChar char="•"/>
            </a:pPr>
            <a:r>
              <a:rPr lang="nl-NL" dirty="0">
                <a:solidFill>
                  <a:schemeClr val="bg1"/>
                </a:solidFill>
              </a:rPr>
              <a:t>Monitoring: We zouden graag grafieken willen zien over jullie belangrijkste bevindingen met betrekking tot het afval. Dat je met behulp van velden/formulier een voorspelling te zien krijgt. Daar zijn jullie verder vrij in.</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Voorspellingen hoeven niet perse ver in de tijd te zijn. Meer op </a:t>
            </a:r>
            <a:r>
              <a:rPr lang="nl-NL" dirty="0" err="1">
                <a:solidFill>
                  <a:schemeClr val="bg1"/>
                </a:solidFill>
              </a:rPr>
              <a:t>nivo</a:t>
            </a:r>
            <a:r>
              <a:rPr lang="nl-NL" dirty="0">
                <a:solidFill>
                  <a:schemeClr val="bg1"/>
                </a:solidFill>
              </a:rPr>
              <a:t> van vakantie, werkdag, weekend etc. Dit wordt vanzelf duidelijker tijdens de </a:t>
            </a:r>
            <a:r>
              <a:rPr lang="nl-NL" dirty="0" err="1">
                <a:solidFill>
                  <a:schemeClr val="bg1"/>
                </a:solidFill>
              </a:rPr>
              <a:t>datascience</a:t>
            </a:r>
            <a:r>
              <a:rPr lang="nl-NL" dirty="0">
                <a:solidFill>
                  <a:schemeClr val="bg1"/>
                </a:solidFill>
              </a:rPr>
              <a:t> lessen.</a:t>
            </a:r>
          </a:p>
          <a:p>
            <a:endParaRPr dirty="0">
              <a:solidFill>
                <a:schemeClr val="bg1"/>
              </a:solidFill>
            </a:endParaRPr>
          </a:p>
          <a:p>
            <a:pPr marL="571500" indent="-571500">
              <a:buFont typeface="Arial" panose="020B0604020202020204" pitchFamily="34" charset="0"/>
              <a:buChar char="•"/>
            </a:pPr>
            <a:r>
              <a:rPr dirty="0" err="1">
                <a:solidFill>
                  <a:schemeClr val="bg1"/>
                </a:solidFill>
              </a:rPr>
              <a:t>Kaart</a:t>
            </a:r>
            <a:r>
              <a:rPr dirty="0">
                <a:solidFill>
                  <a:schemeClr val="bg1"/>
                </a:solidFill>
              </a:rPr>
              <a:t> met </a:t>
            </a:r>
            <a:r>
              <a:rPr lang="nl-NL" dirty="0">
                <a:solidFill>
                  <a:schemeClr val="bg1"/>
                </a:solidFill>
              </a:rPr>
              <a:t> van zwerfafval</a:t>
            </a:r>
            <a:r>
              <a:rPr dirty="0">
                <a:solidFill>
                  <a:schemeClr val="bg1"/>
                </a:solidFill>
              </a:rPr>
              <a:t> (</a:t>
            </a:r>
            <a:r>
              <a:rPr dirty="0" err="1">
                <a:solidFill>
                  <a:schemeClr val="bg1"/>
                </a:solidFill>
              </a:rPr>
              <a:t>bijv</a:t>
            </a:r>
            <a:r>
              <a:rPr dirty="0">
                <a:solidFill>
                  <a:schemeClr val="bg1"/>
                </a:solidFill>
              </a:rPr>
              <a:t>. Google Maps)</a:t>
            </a:r>
            <a:r>
              <a:rPr lang="nl-NL" dirty="0">
                <a:solidFill>
                  <a:schemeClr val="bg1"/>
                </a:solidFill>
              </a:rPr>
              <a:t> -&gt; </a:t>
            </a:r>
            <a:r>
              <a:rPr lang="nl-NL" dirty="0" err="1">
                <a:solidFill>
                  <a:schemeClr val="bg1"/>
                </a:solidFill>
              </a:rPr>
              <a:t>nice</a:t>
            </a:r>
            <a:r>
              <a:rPr lang="nl-NL" dirty="0">
                <a:solidFill>
                  <a:schemeClr val="bg1"/>
                </a:solidFill>
              </a:rPr>
              <a:t>-</a:t>
            </a:r>
            <a:r>
              <a:rPr lang="nl-NL" dirty="0" err="1">
                <a:solidFill>
                  <a:schemeClr val="bg1"/>
                </a:solidFill>
              </a:rPr>
              <a:t>to</a:t>
            </a:r>
            <a:r>
              <a:rPr lang="nl-NL" dirty="0">
                <a:solidFill>
                  <a:schemeClr val="bg1"/>
                </a:solidFill>
              </a:rPr>
              <a:t>-have</a:t>
            </a:r>
            <a:endParaRPr dirty="0">
              <a:solidFill>
                <a:schemeClr val="bg1"/>
              </a:solidFill>
            </a:endParaRPr>
          </a:p>
          <a:p>
            <a:endParaRPr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3526" y="1536837"/>
            <a:ext cx="21704161" cy="1908280"/>
          </a:xfrm>
        </p:spPr>
        <p:txBody>
          <a:bodyPr anchor="t">
            <a:normAutofit/>
          </a:bodyPr>
          <a:lstStyle/>
          <a:p>
            <a:r>
              <a:rPr lang="en-GB" sz="16100"/>
              <a:t>AI &amp; Voorspellingen</a:t>
            </a:r>
          </a:p>
        </p:txBody>
      </p:sp>
      <p:sp>
        <p:nvSpPr>
          <p:cNvPr id="8" name="Slide Number Placeholder 2">
            <a:extLst>
              <a:ext uri="{FF2B5EF4-FFF2-40B4-BE49-F238E27FC236}">
                <a16:creationId xmlns:a16="http://schemas.microsoft.com/office/drawing/2014/main" id="{8336F0CC-8C52-22AD-36DA-387A0F7CA9C2}"/>
              </a:ext>
            </a:extLst>
          </p:cNvPr>
          <p:cNvSpPr>
            <a:spLocks noGrp="1"/>
          </p:cNvSpPr>
          <p:nvPr>
            <p:ph type="sldNum" sz="quarter" idx="12"/>
          </p:nvPr>
        </p:nvSpPr>
        <p:spPr>
          <a:xfrm>
            <a:off x="1533525" y="12656311"/>
            <a:ext cx="1724025" cy="803275"/>
          </a:xfrm>
        </p:spPr>
        <p:txBody>
          <a:bodyPr/>
          <a:lstStyle/>
          <a:p>
            <a:pPr>
              <a:spcAft>
                <a:spcPts val="600"/>
              </a:spcAft>
            </a:pPr>
            <a:fld id="{C87093F9-3683-074B-83F5-9DC51951D3EE}" type="slidenum">
              <a:rPr lang="nl-NL" smtClean="0"/>
              <a:pPr>
                <a:spcAft>
                  <a:spcPts val="600"/>
                </a:spcAft>
              </a:pPr>
              <a:t>7</a:t>
            </a:fld>
            <a:endParaRPr lang="nl-NL"/>
          </a:p>
        </p:txBody>
      </p:sp>
      <p:sp>
        <p:nvSpPr>
          <p:cNvPr id="10" name="Footer Placeholder 3">
            <a:extLst>
              <a:ext uri="{FF2B5EF4-FFF2-40B4-BE49-F238E27FC236}">
                <a16:creationId xmlns:a16="http://schemas.microsoft.com/office/drawing/2014/main" id="{476F490C-CFCF-98FA-B22E-4BCE9FB61CBD}"/>
              </a:ext>
            </a:extLst>
          </p:cNvPr>
          <p:cNvSpPr>
            <a:spLocks noGrp="1"/>
          </p:cNvSpPr>
          <p:nvPr>
            <p:ph type="ftr" sz="quarter" idx="3"/>
          </p:nvPr>
        </p:nvSpPr>
        <p:spPr>
          <a:xfrm>
            <a:off x="3543300" y="12712700"/>
            <a:ext cx="12498457" cy="730250"/>
          </a:xfrm>
        </p:spPr>
        <p:txBody>
          <a:bodyPr/>
          <a:lstStyle/>
          <a:p>
            <a:endParaRPr lang="nl-NL"/>
          </a:p>
        </p:txBody>
      </p:sp>
      <p:sp>
        <p:nvSpPr>
          <p:cNvPr id="12" name="Date Placeholder 4">
            <a:extLst>
              <a:ext uri="{FF2B5EF4-FFF2-40B4-BE49-F238E27FC236}">
                <a16:creationId xmlns:a16="http://schemas.microsoft.com/office/drawing/2014/main" id="{C64825CB-5477-D22C-5DA5-71BC16230F46}"/>
              </a:ext>
            </a:extLst>
          </p:cNvPr>
          <p:cNvSpPr>
            <a:spLocks noGrp="1"/>
          </p:cNvSpPr>
          <p:nvPr>
            <p:ph type="dt" sz="half" idx="2"/>
          </p:nvPr>
        </p:nvSpPr>
        <p:spPr>
          <a:xfrm>
            <a:off x="17239697" y="12712700"/>
            <a:ext cx="4194790" cy="730250"/>
          </a:xfrm>
        </p:spPr>
        <p:txBody>
          <a:bodyPr/>
          <a:lstStyle/>
          <a:p>
            <a:endParaRPr lang="nl-NL"/>
          </a:p>
        </p:txBody>
      </p:sp>
      <p:sp>
        <p:nvSpPr>
          <p:cNvPr id="3" name="Content Placeholder 2"/>
          <p:cNvSpPr>
            <a:spLocks noGrp="1"/>
          </p:cNvSpPr>
          <p:nvPr>
            <p:ph type="body" sz="quarter" idx="10"/>
          </p:nvPr>
        </p:nvSpPr>
        <p:spPr>
          <a:xfrm>
            <a:off x="437322" y="4373217"/>
            <a:ext cx="18407269" cy="8243899"/>
          </a:xfrm>
        </p:spPr>
        <p:txBody>
          <a:bodyPr>
            <a:normAutofit/>
          </a:bodyPr>
          <a:lstStyle/>
          <a:p>
            <a:pPr marL="571500" indent="-571500">
              <a:buFont typeface="Arial" panose="020B0604020202020204" pitchFamily="34" charset="0"/>
              <a:buChar char="•"/>
            </a:pPr>
            <a:r>
              <a:rPr dirty="0">
                <a:solidFill>
                  <a:schemeClr val="bg1"/>
                </a:solidFill>
              </a:rPr>
              <a:t>Wat </a:t>
            </a:r>
            <a:r>
              <a:rPr dirty="0" err="1">
                <a:solidFill>
                  <a:schemeClr val="bg1"/>
                </a:solidFill>
              </a:rPr>
              <a:t>moet</a:t>
            </a:r>
            <a:r>
              <a:rPr dirty="0">
                <a:solidFill>
                  <a:schemeClr val="bg1"/>
                </a:solidFill>
              </a:rPr>
              <a:t> </a:t>
            </a:r>
            <a:r>
              <a:rPr dirty="0" err="1">
                <a:solidFill>
                  <a:schemeClr val="bg1"/>
                </a:solidFill>
              </a:rPr>
              <a:t>voorspeld</a:t>
            </a:r>
            <a:r>
              <a:rPr dirty="0">
                <a:solidFill>
                  <a:schemeClr val="bg1"/>
                </a:solidFill>
              </a:rPr>
              <a:t> </a:t>
            </a:r>
            <a:r>
              <a:rPr dirty="0" err="1">
                <a:solidFill>
                  <a:schemeClr val="bg1"/>
                </a:solidFill>
              </a:rPr>
              <a:t>worden</a:t>
            </a:r>
            <a:r>
              <a:rPr dirty="0">
                <a:solidFill>
                  <a:schemeClr val="bg1"/>
                </a:solidFill>
              </a:rPr>
              <a:t> en hoe </a:t>
            </a:r>
            <a:r>
              <a:rPr dirty="0" err="1">
                <a:solidFill>
                  <a:schemeClr val="bg1"/>
                </a:solidFill>
              </a:rPr>
              <a:t>accuraat</a:t>
            </a:r>
            <a:r>
              <a:rPr dirty="0">
                <a:solidFill>
                  <a:schemeClr val="bg1"/>
                </a:solidFill>
              </a:rPr>
              <a:t>?</a:t>
            </a:r>
            <a:r>
              <a:rPr lang="nl-NL" dirty="0">
                <a:solidFill>
                  <a:schemeClr val="bg1"/>
                </a:solidFill>
              </a:rPr>
              <a:t> </a:t>
            </a:r>
            <a:r>
              <a:rPr lang="nl-NL" dirty="0" err="1">
                <a:solidFill>
                  <a:schemeClr val="bg1"/>
                </a:solidFill>
              </a:rPr>
              <a:t>Sensoring</a:t>
            </a:r>
            <a:r>
              <a:rPr lang="nl-NL" dirty="0">
                <a:solidFill>
                  <a:schemeClr val="bg1"/>
                </a:solidFill>
              </a:rPr>
              <a:t>: zwerfafval en soort zwerfafval. Monitoring: Is afhankelijk van jullie casus. </a:t>
            </a:r>
          </a:p>
          <a:p>
            <a:pPr marL="571500" indent="-571500">
              <a:buFont typeface="Arial" panose="020B0604020202020204" pitchFamily="34" charset="0"/>
              <a:buChar char="•"/>
            </a:pPr>
            <a:endParaRPr dirty="0">
              <a:solidFill>
                <a:schemeClr val="bg1"/>
              </a:solidFill>
            </a:endParaRPr>
          </a:p>
          <a:p>
            <a:pPr marL="571500" indent="-571500">
              <a:buFont typeface="Arial" panose="020B0604020202020204" pitchFamily="34" charset="0"/>
              <a:buChar char="•"/>
            </a:pPr>
            <a:r>
              <a:rPr dirty="0" err="1">
                <a:solidFill>
                  <a:schemeClr val="bg1"/>
                </a:solidFill>
              </a:rPr>
              <a:t>Meerdere</a:t>
            </a:r>
            <a:r>
              <a:rPr dirty="0">
                <a:solidFill>
                  <a:schemeClr val="bg1"/>
                </a:solidFill>
              </a:rPr>
              <a:t> </a:t>
            </a:r>
            <a:r>
              <a:rPr dirty="0" err="1">
                <a:solidFill>
                  <a:schemeClr val="bg1"/>
                </a:solidFill>
              </a:rPr>
              <a:t>soorten</a:t>
            </a:r>
            <a:r>
              <a:rPr dirty="0">
                <a:solidFill>
                  <a:schemeClr val="bg1"/>
                </a:solidFill>
              </a:rPr>
              <a:t> </a:t>
            </a:r>
            <a:r>
              <a:rPr dirty="0" err="1">
                <a:solidFill>
                  <a:schemeClr val="bg1"/>
                </a:solidFill>
              </a:rPr>
              <a:t>afval</a:t>
            </a:r>
            <a:r>
              <a:rPr dirty="0">
                <a:solidFill>
                  <a:schemeClr val="bg1"/>
                </a:solidFill>
              </a:rPr>
              <a:t> </a:t>
            </a:r>
            <a:r>
              <a:rPr dirty="0" err="1">
                <a:solidFill>
                  <a:schemeClr val="bg1"/>
                </a:solidFill>
              </a:rPr>
              <a:t>tegelijk</a:t>
            </a:r>
            <a:r>
              <a:rPr dirty="0">
                <a:solidFill>
                  <a:schemeClr val="bg1"/>
                </a:solidFill>
              </a:rPr>
              <a:t> </a:t>
            </a:r>
            <a:r>
              <a:rPr dirty="0" err="1">
                <a:solidFill>
                  <a:schemeClr val="bg1"/>
                </a:solidFill>
              </a:rPr>
              <a:t>herkennen</a:t>
            </a:r>
            <a:r>
              <a:rPr dirty="0">
                <a:solidFill>
                  <a:schemeClr val="bg1"/>
                </a:solidFill>
              </a:rPr>
              <a:t>?</a:t>
            </a:r>
            <a:r>
              <a:rPr lang="nl-NL" dirty="0">
                <a:solidFill>
                  <a:schemeClr val="bg1"/>
                </a:solidFill>
              </a:rPr>
              <a:t> Must-have: 1 object per image. Nice-</a:t>
            </a:r>
            <a:r>
              <a:rPr lang="nl-NL" dirty="0" err="1">
                <a:solidFill>
                  <a:schemeClr val="bg1"/>
                </a:solidFill>
              </a:rPr>
              <a:t>to</a:t>
            </a:r>
            <a:r>
              <a:rPr lang="nl-NL" dirty="0">
                <a:solidFill>
                  <a:schemeClr val="bg1"/>
                </a:solidFill>
              </a:rPr>
              <a:t>-have: meerdere objecten per image.</a:t>
            </a:r>
          </a:p>
          <a:p>
            <a:endParaRPr lang="nl-NL" dirty="0">
              <a:solidFill>
                <a:schemeClr val="bg1"/>
              </a:solidFill>
            </a:endParaRPr>
          </a:p>
          <a:p>
            <a:pPr marL="571500" indent="-571500">
              <a:buFont typeface="Arial" panose="020B0604020202020204" pitchFamily="34" charset="0"/>
              <a:buChar char="•"/>
            </a:pPr>
            <a:r>
              <a:rPr dirty="0" err="1">
                <a:solidFill>
                  <a:schemeClr val="bg1"/>
                </a:solidFill>
              </a:rPr>
              <a:t>Voorspellingen</a:t>
            </a:r>
            <a:r>
              <a:rPr dirty="0">
                <a:solidFill>
                  <a:schemeClr val="bg1"/>
                </a:solidFill>
              </a:rPr>
              <a:t> </a:t>
            </a:r>
            <a:r>
              <a:rPr dirty="0" err="1">
                <a:solidFill>
                  <a:schemeClr val="bg1"/>
                </a:solidFill>
              </a:rPr>
              <a:t>moeten</a:t>
            </a:r>
            <a:r>
              <a:rPr dirty="0">
                <a:solidFill>
                  <a:schemeClr val="bg1"/>
                </a:solidFill>
              </a:rPr>
              <a:t> </a:t>
            </a:r>
            <a:r>
              <a:rPr dirty="0" err="1">
                <a:solidFill>
                  <a:schemeClr val="bg1"/>
                </a:solidFill>
              </a:rPr>
              <a:t>realtime</a:t>
            </a:r>
            <a:r>
              <a:rPr dirty="0">
                <a:solidFill>
                  <a:schemeClr val="bg1"/>
                </a:solidFill>
              </a:rPr>
              <a:t> </a:t>
            </a:r>
            <a:r>
              <a:rPr dirty="0" err="1">
                <a:solidFill>
                  <a:schemeClr val="bg1"/>
                </a:solidFill>
              </a:rPr>
              <a:t>beschikbaar</a:t>
            </a:r>
            <a:r>
              <a:rPr dirty="0">
                <a:solidFill>
                  <a:schemeClr val="bg1"/>
                </a:solidFill>
              </a:rPr>
              <a:t> </a:t>
            </a:r>
            <a:r>
              <a:rPr dirty="0" err="1">
                <a:solidFill>
                  <a:schemeClr val="bg1"/>
                </a:solidFill>
              </a:rPr>
              <a:t>zijn</a:t>
            </a:r>
            <a:endParaRPr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3526" y="1536837"/>
            <a:ext cx="21704161" cy="1908280"/>
          </a:xfrm>
        </p:spPr>
        <p:txBody>
          <a:bodyPr anchor="t">
            <a:normAutofit/>
          </a:bodyPr>
          <a:lstStyle/>
          <a:p>
            <a:r>
              <a:rPr lang="en-GB" sz="16100"/>
              <a:t>Data &amp; Datakwaliteit</a:t>
            </a:r>
          </a:p>
        </p:txBody>
      </p:sp>
      <p:sp>
        <p:nvSpPr>
          <p:cNvPr id="8" name="Slide Number Placeholder 2">
            <a:extLst>
              <a:ext uri="{FF2B5EF4-FFF2-40B4-BE49-F238E27FC236}">
                <a16:creationId xmlns:a16="http://schemas.microsoft.com/office/drawing/2014/main" id="{59F1DCD0-D601-6AF6-4519-5D4C40DD50A3}"/>
              </a:ext>
            </a:extLst>
          </p:cNvPr>
          <p:cNvSpPr>
            <a:spLocks noGrp="1"/>
          </p:cNvSpPr>
          <p:nvPr>
            <p:ph type="sldNum" sz="quarter" idx="12"/>
          </p:nvPr>
        </p:nvSpPr>
        <p:spPr>
          <a:xfrm>
            <a:off x="1533525" y="12656311"/>
            <a:ext cx="1724025" cy="803275"/>
          </a:xfrm>
        </p:spPr>
        <p:txBody>
          <a:bodyPr/>
          <a:lstStyle/>
          <a:p>
            <a:pPr>
              <a:spcAft>
                <a:spcPts val="600"/>
              </a:spcAft>
            </a:pPr>
            <a:fld id="{C87093F9-3683-074B-83F5-9DC51951D3EE}" type="slidenum">
              <a:rPr lang="nl-NL" smtClean="0"/>
              <a:pPr>
                <a:spcAft>
                  <a:spcPts val="600"/>
                </a:spcAft>
              </a:pPr>
              <a:t>8</a:t>
            </a:fld>
            <a:endParaRPr lang="nl-NL"/>
          </a:p>
        </p:txBody>
      </p:sp>
      <p:sp>
        <p:nvSpPr>
          <p:cNvPr id="10" name="Footer Placeholder 3">
            <a:extLst>
              <a:ext uri="{FF2B5EF4-FFF2-40B4-BE49-F238E27FC236}">
                <a16:creationId xmlns:a16="http://schemas.microsoft.com/office/drawing/2014/main" id="{9FF92624-F3C8-AAC4-887F-C03C77739827}"/>
              </a:ext>
            </a:extLst>
          </p:cNvPr>
          <p:cNvSpPr>
            <a:spLocks noGrp="1"/>
          </p:cNvSpPr>
          <p:nvPr>
            <p:ph type="ftr" sz="quarter" idx="3"/>
          </p:nvPr>
        </p:nvSpPr>
        <p:spPr>
          <a:xfrm>
            <a:off x="3543300" y="12712700"/>
            <a:ext cx="12498457" cy="730250"/>
          </a:xfrm>
        </p:spPr>
        <p:txBody>
          <a:bodyPr/>
          <a:lstStyle/>
          <a:p>
            <a:endParaRPr lang="nl-NL"/>
          </a:p>
        </p:txBody>
      </p:sp>
      <p:sp>
        <p:nvSpPr>
          <p:cNvPr id="12" name="Date Placeholder 4">
            <a:extLst>
              <a:ext uri="{FF2B5EF4-FFF2-40B4-BE49-F238E27FC236}">
                <a16:creationId xmlns:a16="http://schemas.microsoft.com/office/drawing/2014/main" id="{2CC2C31F-062F-3305-E704-B0C49FD48BED}"/>
              </a:ext>
            </a:extLst>
          </p:cNvPr>
          <p:cNvSpPr>
            <a:spLocks noGrp="1"/>
          </p:cNvSpPr>
          <p:nvPr>
            <p:ph type="dt" sz="half" idx="2"/>
          </p:nvPr>
        </p:nvSpPr>
        <p:spPr>
          <a:xfrm>
            <a:off x="17239697" y="12712700"/>
            <a:ext cx="4194790" cy="730250"/>
          </a:xfrm>
        </p:spPr>
        <p:txBody>
          <a:bodyPr/>
          <a:lstStyle/>
          <a:p>
            <a:endParaRPr lang="nl-NL"/>
          </a:p>
        </p:txBody>
      </p:sp>
      <p:sp>
        <p:nvSpPr>
          <p:cNvPr id="3" name="Content Placeholder 2"/>
          <p:cNvSpPr>
            <a:spLocks noGrp="1"/>
          </p:cNvSpPr>
          <p:nvPr>
            <p:ph type="body" sz="quarter" idx="10"/>
          </p:nvPr>
        </p:nvSpPr>
        <p:spPr>
          <a:xfrm>
            <a:off x="337930" y="4293705"/>
            <a:ext cx="18804835" cy="8323412"/>
          </a:xfrm>
        </p:spPr>
        <p:txBody>
          <a:bodyPr>
            <a:normAutofit fontScale="85000" lnSpcReduction="10000"/>
          </a:bodyPr>
          <a:lstStyle/>
          <a:p>
            <a:pPr marL="571500" indent="-571500">
              <a:buFont typeface="Arial" panose="020B0604020202020204" pitchFamily="34" charset="0"/>
              <a:buChar char="•"/>
            </a:pPr>
            <a:r>
              <a:rPr lang="nl-NL" dirty="0">
                <a:solidFill>
                  <a:schemeClr val="bg1"/>
                </a:solidFill>
              </a:rPr>
              <a:t>Soort zwerfafval: wat er algemeen als afval gezien wordt: blikjes, plastic, sigaretten. Mag zelf aangevuld worden, maar geef dan goed aan wat jullie onder afval verstaan.</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dirty="0" err="1">
                <a:solidFill>
                  <a:schemeClr val="bg1"/>
                </a:solidFill>
              </a:rPr>
              <a:t>Verrijking</a:t>
            </a:r>
            <a:r>
              <a:rPr dirty="0">
                <a:solidFill>
                  <a:schemeClr val="bg1"/>
                </a:solidFill>
              </a:rPr>
              <a:t> met datum, </a:t>
            </a:r>
            <a:r>
              <a:rPr dirty="0" err="1">
                <a:solidFill>
                  <a:schemeClr val="bg1"/>
                </a:solidFill>
              </a:rPr>
              <a:t>locatie</a:t>
            </a:r>
            <a:r>
              <a:rPr dirty="0">
                <a:solidFill>
                  <a:schemeClr val="bg1"/>
                </a:solidFill>
              </a:rPr>
              <a:t>, </a:t>
            </a:r>
            <a:r>
              <a:rPr dirty="0" err="1">
                <a:solidFill>
                  <a:schemeClr val="bg1"/>
                </a:solidFill>
              </a:rPr>
              <a:t>weer</a:t>
            </a:r>
            <a:r>
              <a:rPr lang="nl-NL" dirty="0">
                <a:solidFill>
                  <a:schemeClr val="bg1"/>
                </a:solidFill>
              </a:rPr>
              <a:t> </a:t>
            </a:r>
            <a:r>
              <a:rPr lang="nl-NL" dirty="0" err="1">
                <a:solidFill>
                  <a:schemeClr val="bg1"/>
                </a:solidFill>
              </a:rPr>
              <a:t>etc</a:t>
            </a:r>
            <a:endParaRPr lang="nl-NL" dirty="0">
              <a:solidFill>
                <a:schemeClr val="bg1"/>
              </a:solidFill>
            </a:endParaRPr>
          </a:p>
          <a:p>
            <a:pPr marL="571500" indent="-571500">
              <a:buFont typeface="Arial" panose="020B0604020202020204" pitchFamily="34" charset="0"/>
              <a:buChar char="•"/>
            </a:pPr>
            <a:endParaRPr dirty="0">
              <a:solidFill>
                <a:schemeClr val="bg1"/>
              </a:solidFill>
            </a:endParaRPr>
          </a:p>
          <a:p>
            <a:pPr marL="571500" indent="-571500">
              <a:buFont typeface="Arial" panose="020B0604020202020204" pitchFamily="34" charset="0"/>
              <a:buChar char="•"/>
            </a:pPr>
            <a:r>
              <a:rPr dirty="0">
                <a:solidFill>
                  <a:schemeClr val="bg1"/>
                </a:solidFill>
              </a:rPr>
              <a:t>E</a:t>
            </a:r>
            <a:r>
              <a:rPr lang="nl-NL" dirty="0">
                <a:solidFill>
                  <a:schemeClr val="bg1"/>
                </a:solidFill>
              </a:rPr>
              <a:t>r zijn datasets beschikbaar en o</a:t>
            </a:r>
            <a:r>
              <a:rPr dirty="0" err="1">
                <a:solidFill>
                  <a:schemeClr val="bg1"/>
                </a:solidFill>
              </a:rPr>
              <a:t>penbare</a:t>
            </a:r>
            <a:r>
              <a:rPr dirty="0">
                <a:solidFill>
                  <a:schemeClr val="bg1"/>
                </a:solidFill>
              </a:rPr>
              <a:t> datasets </a:t>
            </a:r>
            <a:r>
              <a:rPr dirty="0" err="1">
                <a:solidFill>
                  <a:schemeClr val="bg1"/>
                </a:solidFill>
              </a:rPr>
              <a:t>mogen</a:t>
            </a:r>
            <a:r>
              <a:rPr dirty="0">
                <a:solidFill>
                  <a:schemeClr val="bg1"/>
                </a:solidFill>
              </a:rPr>
              <a:t> </a:t>
            </a:r>
            <a:r>
              <a:rPr dirty="0" err="1">
                <a:solidFill>
                  <a:schemeClr val="bg1"/>
                </a:solidFill>
              </a:rPr>
              <a:t>gekoppeld</a:t>
            </a:r>
            <a:r>
              <a:rPr dirty="0">
                <a:solidFill>
                  <a:schemeClr val="bg1"/>
                </a:solidFill>
              </a:rPr>
              <a:t> </a:t>
            </a:r>
            <a:r>
              <a:rPr dirty="0" err="1">
                <a:solidFill>
                  <a:schemeClr val="bg1"/>
                </a:solidFill>
              </a:rPr>
              <a:t>worden</a:t>
            </a:r>
            <a:endParaRPr lang="nl-NL" dirty="0">
              <a:solidFill>
                <a:schemeClr val="bg1"/>
              </a:solidFill>
            </a:endParaRPr>
          </a:p>
          <a:p>
            <a:pPr marL="571500" indent="-571500">
              <a:buFont typeface="Arial" panose="020B0604020202020204" pitchFamily="34" charset="0"/>
              <a:buChar char="•"/>
            </a:pPr>
            <a:endParaRPr dirty="0">
              <a:solidFill>
                <a:schemeClr val="bg1"/>
              </a:solidFill>
            </a:endParaRPr>
          </a:p>
          <a:p>
            <a:pPr marL="571500" indent="-571500">
              <a:buFont typeface="Arial" panose="020B0604020202020204" pitchFamily="34" charset="0"/>
              <a:buChar char="•"/>
            </a:pPr>
            <a:r>
              <a:rPr dirty="0" err="1">
                <a:solidFill>
                  <a:schemeClr val="bg1"/>
                </a:solidFill>
              </a:rPr>
              <a:t>Opslagvereisten</a:t>
            </a:r>
            <a:r>
              <a:rPr dirty="0">
                <a:solidFill>
                  <a:schemeClr val="bg1"/>
                </a:solidFill>
              </a:rPr>
              <a:t> en </a:t>
            </a:r>
            <a:r>
              <a:rPr dirty="0" err="1">
                <a:solidFill>
                  <a:schemeClr val="bg1"/>
                </a:solidFill>
              </a:rPr>
              <a:t>datalimieten</a:t>
            </a:r>
            <a:r>
              <a:rPr dirty="0">
                <a:solidFill>
                  <a:schemeClr val="bg1"/>
                </a:solidFill>
              </a:rPr>
              <a:t>: </a:t>
            </a:r>
            <a:r>
              <a:rPr dirty="0" err="1">
                <a:solidFill>
                  <a:schemeClr val="bg1"/>
                </a:solidFill>
              </a:rPr>
              <a:t>geen</a:t>
            </a:r>
            <a:r>
              <a:rPr dirty="0">
                <a:solidFill>
                  <a:schemeClr val="bg1"/>
                </a:solidFill>
              </a:rPr>
              <a:t> </a:t>
            </a:r>
            <a:r>
              <a:rPr dirty="0" err="1">
                <a:solidFill>
                  <a:schemeClr val="bg1"/>
                </a:solidFill>
              </a:rPr>
              <a:t>restricties</a:t>
            </a:r>
            <a:endParaRPr lang="nl-NL" dirty="0">
              <a:solidFill>
                <a:schemeClr val="bg1"/>
              </a:solidFill>
            </a:endParaRP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Geen eisen aan hoe vaak data verzameld moet worden (bijv. elke minuut, elk uur)</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Opslaan afbeeldingen: In principe hoeft alleen de afgeleide data opgeslagen te worden. Als jullie het zelf willen om een bepaalde reden, dan mag dat uiteraard.</a:t>
            </a:r>
          </a:p>
          <a:p>
            <a:endParaRPr lang="en-GB"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3526" y="1536837"/>
            <a:ext cx="21704161" cy="1908280"/>
          </a:xfrm>
        </p:spPr>
        <p:txBody>
          <a:bodyPr anchor="t">
            <a:normAutofit fontScale="90000"/>
          </a:bodyPr>
          <a:lstStyle/>
          <a:p>
            <a:r>
              <a:rPr lang="en-GB" sz="16100" dirty="0"/>
              <a:t>Security, Privacy &amp; performance</a:t>
            </a:r>
          </a:p>
        </p:txBody>
      </p:sp>
      <p:sp>
        <p:nvSpPr>
          <p:cNvPr id="8" name="Slide Number Placeholder 2">
            <a:extLst>
              <a:ext uri="{FF2B5EF4-FFF2-40B4-BE49-F238E27FC236}">
                <a16:creationId xmlns:a16="http://schemas.microsoft.com/office/drawing/2014/main" id="{5278CE5D-8976-5085-F145-7DF4F5276B87}"/>
              </a:ext>
            </a:extLst>
          </p:cNvPr>
          <p:cNvSpPr>
            <a:spLocks noGrp="1"/>
          </p:cNvSpPr>
          <p:nvPr>
            <p:ph type="sldNum" sz="quarter" idx="12"/>
          </p:nvPr>
        </p:nvSpPr>
        <p:spPr>
          <a:xfrm>
            <a:off x="1533525" y="12656311"/>
            <a:ext cx="1724025" cy="803275"/>
          </a:xfrm>
        </p:spPr>
        <p:txBody>
          <a:bodyPr/>
          <a:lstStyle/>
          <a:p>
            <a:pPr>
              <a:spcAft>
                <a:spcPts val="600"/>
              </a:spcAft>
            </a:pPr>
            <a:fld id="{C87093F9-3683-074B-83F5-9DC51951D3EE}" type="slidenum">
              <a:rPr lang="nl-NL" smtClean="0"/>
              <a:pPr>
                <a:spcAft>
                  <a:spcPts val="600"/>
                </a:spcAft>
              </a:pPr>
              <a:t>9</a:t>
            </a:fld>
            <a:endParaRPr lang="nl-NL"/>
          </a:p>
        </p:txBody>
      </p:sp>
      <p:sp>
        <p:nvSpPr>
          <p:cNvPr id="10" name="Footer Placeholder 3">
            <a:extLst>
              <a:ext uri="{FF2B5EF4-FFF2-40B4-BE49-F238E27FC236}">
                <a16:creationId xmlns:a16="http://schemas.microsoft.com/office/drawing/2014/main" id="{328B39B3-1A24-A2C1-EEFF-60A1F1BF76E9}"/>
              </a:ext>
            </a:extLst>
          </p:cNvPr>
          <p:cNvSpPr>
            <a:spLocks noGrp="1"/>
          </p:cNvSpPr>
          <p:nvPr>
            <p:ph type="ftr" sz="quarter" idx="3"/>
          </p:nvPr>
        </p:nvSpPr>
        <p:spPr>
          <a:xfrm>
            <a:off x="3543300" y="12712700"/>
            <a:ext cx="12498457" cy="730250"/>
          </a:xfrm>
        </p:spPr>
        <p:txBody>
          <a:bodyPr/>
          <a:lstStyle/>
          <a:p>
            <a:endParaRPr lang="nl-NL"/>
          </a:p>
        </p:txBody>
      </p:sp>
      <p:sp>
        <p:nvSpPr>
          <p:cNvPr id="12" name="Date Placeholder 4">
            <a:extLst>
              <a:ext uri="{FF2B5EF4-FFF2-40B4-BE49-F238E27FC236}">
                <a16:creationId xmlns:a16="http://schemas.microsoft.com/office/drawing/2014/main" id="{43B59208-C439-3571-104C-CD6FBCCA629A}"/>
              </a:ext>
            </a:extLst>
          </p:cNvPr>
          <p:cNvSpPr>
            <a:spLocks noGrp="1"/>
          </p:cNvSpPr>
          <p:nvPr>
            <p:ph type="dt" sz="half" idx="2"/>
          </p:nvPr>
        </p:nvSpPr>
        <p:spPr>
          <a:xfrm>
            <a:off x="17239697" y="12712700"/>
            <a:ext cx="4194790" cy="730250"/>
          </a:xfrm>
        </p:spPr>
        <p:txBody>
          <a:bodyPr/>
          <a:lstStyle/>
          <a:p>
            <a:endParaRPr lang="nl-NL"/>
          </a:p>
        </p:txBody>
      </p:sp>
      <p:sp>
        <p:nvSpPr>
          <p:cNvPr id="3" name="Content Placeholder 2"/>
          <p:cNvSpPr>
            <a:spLocks noGrp="1"/>
          </p:cNvSpPr>
          <p:nvPr>
            <p:ph type="body" sz="quarter" idx="10"/>
          </p:nvPr>
        </p:nvSpPr>
        <p:spPr>
          <a:xfrm>
            <a:off x="576470" y="4432852"/>
            <a:ext cx="17393477" cy="8223459"/>
          </a:xfrm>
        </p:spPr>
        <p:txBody>
          <a:bodyPr>
            <a:normAutofit lnSpcReduction="10000"/>
          </a:bodyPr>
          <a:lstStyle/>
          <a:p>
            <a:pPr marL="571500" indent="-571500">
              <a:buFont typeface="Arial" panose="020B0604020202020204" pitchFamily="34" charset="0"/>
              <a:buChar char="•"/>
            </a:pPr>
            <a:r>
              <a:rPr lang="nl-NL" dirty="0">
                <a:solidFill>
                  <a:schemeClr val="bg1"/>
                </a:solidFill>
              </a:rPr>
              <a:t>Nice-</a:t>
            </a:r>
            <a:r>
              <a:rPr lang="nl-NL" dirty="0" err="1">
                <a:solidFill>
                  <a:schemeClr val="bg1"/>
                </a:solidFill>
              </a:rPr>
              <a:t>to</a:t>
            </a:r>
            <a:r>
              <a:rPr lang="nl-NL" dirty="0">
                <a:solidFill>
                  <a:schemeClr val="bg1"/>
                </a:solidFill>
              </a:rPr>
              <a:t>-have: </a:t>
            </a:r>
            <a:r>
              <a:rPr dirty="0" err="1">
                <a:solidFill>
                  <a:schemeClr val="bg1"/>
                </a:solidFill>
              </a:rPr>
              <a:t>Blurren</a:t>
            </a:r>
            <a:r>
              <a:rPr dirty="0">
                <a:solidFill>
                  <a:schemeClr val="bg1"/>
                </a:solidFill>
              </a:rPr>
              <a:t> of </a:t>
            </a:r>
            <a:r>
              <a:rPr dirty="0" err="1">
                <a:solidFill>
                  <a:schemeClr val="bg1"/>
                </a:solidFill>
              </a:rPr>
              <a:t>verwijderen</a:t>
            </a:r>
            <a:r>
              <a:rPr dirty="0">
                <a:solidFill>
                  <a:schemeClr val="bg1"/>
                </a:solidFill>
              </a:rPr>
              <a:t> van </a:t>
            </a:r>
            <a:r>
              <a:rPr dirty="0" err="1">
                <a:solidFill>
                  <a:schemeClr val="bg1"/>
                </a:solidFill>
              </a:rPr>
              <a:t>personen</a:t>
            </a:r>
            <a:r>
              <a:rPr dirty="0">
                <a:solidFill>
                  <a:schemeClr val="bg1"/>
                </a:solidFill>
              </a:rPr>
              <a:t>/</a:t>
            </a:r>
            <a:r>
              <a:rPr dirty="0" err="1">
                <a:solidFill>
                  <a:schemeClr val="bg1"/>
                </a:solidFill>
              </a:rPr>
              <a:t>kentekens</a:t>
            </a:r>
            <a:r>
              <a:rPr dirty="0">
                <a:solidFill>
                  <a:schemeClr val="bg1"/>
                </a:solidFill>
              </a:rPr>
              <a:t> </a:t>
            </a:r>
            <a:r>
              <a:rPr lang="nl-NL" dirty="0">
                <a:solidFill>
                  <a:schemeClr val="bg1"/>
                </a:solidFill>
              </a:rPr>
              <a:t>. Of aanbeveling hoe hier mee om te gaan.</a:t>
            </a:r>
          </a:p>
          <a:p>
            <a:pPr marL="571500" indent="-571500">
              <a:buFont typeface="Arial" panose="020B0604020202020204" pitchFamily="34" charset="0"/>
              <a:buChar char="•"/>
            </a:pPr>
            <a:r>
              <a:rPr lang="nl-NL" dirty="0">
                <a:solidFill>
                  <a:schemeClr val="bg1"/>
                </a:solidFill>
              </a:rPr>
              <a:t> </a:t>
            </a:r>
          </a:p>
          <a:p>
            <a:pPr marL="571500" indent="-571500">
              <a:buFont typeface="Arial" panose="020B0604020202020204" pitchFamily="34" charset="0"/>
              <a:buChar char="•"/>
            </a:pPr>
            <a:r>
              <a:rPr dirty="0">
                <a:solidFill>
                  <a:schemeClr val="bg1"/>
                </a:solidFill>
              </a:rPr>
              <a:t>HTTPS </a:t>
            </a:r>
            <a:r>
              <a:rPr dirty="0" err="1">
                <a:solidFill>
                  <a:schemeClr val="bg1"/>
                </a:solidFill>
              </a:rPr>
              <a:t>vereist</a:t>
            </a:r>
            <a:r>
              <a:rPr dirty="0">
                <a:solidFill>
                  <a:schemeClr val="bg1"/>
                </a:solidFill>
              </a:rPr>
              <a:t> </a:t>
            </a:r>
            <a:r>
              <a:rPr dirty="0" err="1">
                <a:solidFill>
                  <a:schemeClr val="bg1"/>
                </a:solidFill>
              </a:rPr>
              <a:t>voor</a:t>
            </a:r>
            <a:r>
              <a:rPr dirty="0">
                <a:solidFill>
                  <a:schemeClr val="bg1"/>
                </a:solidFill>
              </a:rPr>
              <a:t> API</a:t>
            </a:r>
            <a:endParaRPr lang="nl-NL" dirty="0">
              <a:solidFill>
                <a:schemeClr val="bg1"/>
              </a:solidFill>
            </a:endParaRPr>
          </a:p>
          <a:p>
            <a:pPr marL="571500" indent="-571500">
              <a:buFont typeface="Arial" panose="020B0604020202020204" pitchFamily="34" charset="0"/>
              <a:buChar char="•"/>
            </a:pPr>
            <a:endParaRPr dirty="0">
              <a:solidFill>
                <a:schemeClr val="bg1"/>
              </a:solidFill>
            </a:endParaRPr>
          </a:p>
          <a:p>
            <a:pPr marL="571500" indent="-571500">
              <a:buFont typeface="Arial" panose="020B0604020202020204" pitchFamily="34" charset="0"/>
              <a:buChar char="•"/>
            </a:pPr>
            <a:r>
              <a:rPr lang="nl-NL" dirty="0">
                <a:solidFill>
                  <a:schemeClr val="bg1"/>
                </a:solidFill>
              </a:rPr>
              <a:t>Toegangsbeheer applicatie</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Met toegang mag je alles zien, dus geen delen van data</a:t>
            </a:r>
          </a:p>
          <a:p>
            <a:pPr marL="571500" indent="-571500">
              <a:buFont typeface="Arial" panose="020B0604020202020204" pitchFamily="34" charset="0"/>
              <a:buChar char="•"/>
            </a:pPr>
            <a:r>
              <a:rPr lang="nl-NL" dirty="0">
                <a:solidFill>
                  <a:schemeClr val="bg1"/>
                </a:solidFill>
              </a:rPr>
              <a:t> afgeschermd voor bepaalde gebruikers.</a:t>
            </a:r>
          </a:p>
          <a:p>
            <a:pPr marL="571500" indent="-571500">
              <a:buFont typeface="Arial" panose="020B0604020202020204" pitchFamily="34" charset="0"/>
              <a:buChar char="•"/>
            </a:pPr>
            <a:endParaRPr lang="nl-NL" dirty="0">
              <a:solidFill>
                <a:schemeClr val="bg1"/>
              </a:solidFill>
            </a:endParaRPr>
          </a:p>
          <a:p>
            <a:pPr marL="571500" indent="-571500">
              <a:buFont typeface="Arial" panose="020B0604020202020204" pitchFamily="34" charset="0"/>
              <a:buChar char="•"/>
            </a:pPr>
            <a:r>
              <a:rPr lang="nl-NL" dirty="0">
                <a:solidFill>
                  <a:schemeClr val="bg1"/>
                </a:solidFill>
              </a:rPr>
              <a:t>Performance: </a:t>
            </a:r>
            <a:r>
              <a:rPr lang="nl-NL">
                <a:solidFill>
                  <a:schemeClr val="bg1"/>
                </a:solidFill>
              </a:rPr>
              <a:t>binnen 10 seconden </a:t>
            </a:r>
            <a:r>
              <a:rPr lang="nl-NL" dirty="0">
                <a:solidFill>
                  <a:schemeClr val="bg1"/>
                </a:solidFill>
              </a:rPr>
              <a:t>voorspelling voor monitoring, nagenoeg </a:t>
            </a:r>
            <a:r>
              <a:rPr lang="nl-NL" dirty="0" err="1">
                <a:solidFill>
                  <a:schemeClr val="bg1"/>
                </a:solidFill>
              </a:rPr>
              <a:t>realtime</a:t>
            </a:r>
            <a:r>
              <a:rPr lang="nl-NL" dirty="0">
                <a:solidFill>
                  <a:schemeClr val="bg1"/>
                </a:solidFill>
              </a:rPr>
              <a:t> voor </a:t>
            </a:r>
            <a:r>
              <a:rPr lang="nl-NL" dirty="0" err="1">
                <a:solidFill>
                  <a:schemeClr val="bg1"/>
                </a:solidFill>
              </a:rPr>
              <a:t>sensoring</a:t>
            </a:r>
            <a:endParaRPr dirty="0">
              <a:solidFill>
                <a:schemeClr val="bg1"/>
              </a:solidFill>
            </a:endParaRPr>
          </a:p>
        </p:txBody>
      </p:sp>
    </p:spTree>
  </p:cSld>
  <p:clrMapOvr>
    <a:masterClrMapping/>
  </p:clrMapOvr>
</p:sld>
</file>

<file path=ppt/theme/theme1.xml><?xml version="1.0" encoding="utf-8"?>
<a:theme xmlns:a="http://schemas.openxmlformats.org/drawingml/2006/main" name="01. Titelslides">
  <a:themeElements>
    <a:clrScheme name="Avans 2023">
      <a:dk1>
        <a:srgbClr val="000000"/>
      </a:dk1>
      <a:lt1>
        <a:srgbClr val="FFFFFF"/>
      </a:lt1>
      <a:dk2>
        <a:srgbClr val="C0032A"/>
      </a:dk2>
      <a:lt2>
        <a:srgbClr val="DFBEFF"/>
      </a:lt2>
      <a:accent1>
        <a:srgbClr val="C0032A"/>
      </a:accent1>
      <a:accent2>
        <a:srgbClr val="FF0013"/>
      </a:accent2>
      <a:accent3>
        <a:srgbClr val="FF5100"/>
      </a:accent3>
      <a:accent4>
        <a:srgbClr val="DFBEFF"/>
      </a:accent4>
      <a:accent5>
        <a:srgbClr val="0099FF"/>
      </a:accent5>
      <a:accent6>
        <a:srgbClr val="001A69"/>
      </a:accent6>
      <a:hlink>
        <a:srgbClr val="0099FF"/>
      </a:hlink>
      <a:folHlink>
        <a:srgbClr val="001969"/>
      </a:folHlink>
    </a:clrScheme>
    <a:fontScheme name="Open Sans">
      <a:majorFont>
        <a:latin typeface="Sofia Sans Extra Condensed ExtraBold"/>
        <a:ea typeface=""/>
        <a:cs typeface=""/>
      </a:majorFont>
      <a:minorFont>
        <a:latin typeface="Hanken Grotesk Light"/>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spPr>
      <a:bodyPr wrap="square" lIns="1548000" tIns="0" rIns="0" bIns="1080000" rtlCol="0" anchor="b">
        <a:normAutofit/>
      </a:bodyPr>
      <a:lstStyle>
        <a:defPPr algn="l">
          <a:defRPr sz="11500" i="1" dirty="0">
            <a:solidFill>
              <a:schemeClr val="bg2"/>
            </a:solidFill>
            <a:latin typeface="+mj-lt"/>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Avans_PPT_Master-Template_2023" id="{B30895A0-3EC2-9841-AFF6-11C21E35DFE0}" vid="{030F8BE1-7D0D-A640-B201-21E26752EC0F}"/>
    </a:ext>
  </a:extLst>
</a:theme>
</file>

<file path=ppt/theme/theme10.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02. Opening slides">
  <a:themeElements>
    <a:clrScheme name="Avans 2023">
      <a:dk1>
        <a:srgbClr val="000000"/>
      </a:dk1>
      <a:lt1>
        <a:srgbClr val="FFFFFF"/>
      </a:lt1>
      <a:dk2>
        <a:srgbClr val="C0032A"/>
      </a:dk2>
      <a:lt2>
        <a:srgbClr val="DFBEFF"/>
      </a:lt2>
      <a:accent1>
        <a:srgbClr val="C0032A"/>
      </a:accent1>
      <a:accent2>
        <a:srgbClr val="FF0013"/>
      </a:accent2>
      <a:accent3>
        <a:srgbClr val="FF5100"/>
      </a:accent3>
      <a:accent4>
        <a:srgbClr val="DFBEFF"/>
      </a:accent4>
      <a:accent5>
        <a:srgbClr val="0099FF"/>
      </a:accent5>
      <a:accent6>
        <a:srgbClr val="001A69"/>
      </a:accent6>
      <a:hlink>
        <a:srgbClr val="0099FF"/>
      </a:hlink>
      <a:folHlink>
        <a:srgbClr val="001969"/>
      </a:folHlink>
    </a:clrScheme>
    <a:fontScheme name="Open Sans">
      <a:majorFont>
        <a:latin typeface="Sofia Sans Extra Condensed ExtraBold"/>
        <a:ea typeface=""/>
        <a:cs typeface=""/>
      </a:majorFont>
      <a:minorFont>
        <a:latin typeface="Hanken Grotesk Light"/>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spPr>
      <a:bodyPr wrap="square" lIns="1548000" tIns="0" rIns="0" bIns="1080000" rtlCol="0" anchor="b">
        <a:normAutofit/>
      </a:bodyPr>
      <a:lstStyle>
        <a:defPPr algn="l">
          <a:defRPr sz="11500" i="1" dirty="0">
            <a:solidFill>
              <a:schemeClr val="bg2"/>
            </a:solidFill>
            <a:latin typeface="+mj-lt"/>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Avans_PPT_Master-Template_2023" id="{B30895A0-3EC2-9841-AFF6-11C21E35DFE0}" vid="{908ECAEB-CE22-7A43-ADC2-0FF3A064C6E2}"/>
    </a:ext>
  </a:extLst>
</a:theme>
</file>

<file path=ppt/theme/theme3.xml><?xml version="1.0" encoding="utf-8"?>
<a:theme xmlns:a="http://schemas.openxmlformats.org/drawingml/2006/main" name="03. Agenda">
  <a:themeElements>
    <a:clrScheme name="Aangepast 1">
      <a:dk1>
        <a:srgbClr val="000000"/>
      </a:dk1>
      <a:lt1>
        <a:srgbClr val="FFFFFF"/>
      </a:lt1>
      <a:dk2>
        <a:srgbClr val="C0032A"/>
      </a:dk2>
      <a:lt2>
        <a:srgbClr val="DFBEFF"/>
      </a:lt2>
      <a:accent1>
        <a:srgbClr val="C0032A"/>
      </a:accent1>
      <a:accent2>
        <a:srgbClr val="FF0013"/>
      </a:accent2>
      <a:accent3>
        <a:srgbClr val="FF5100"/>
      </a:accent3>
      <a:accent4>
        <a:srgbClr val="DFBEFF"/>
      </a:accent4>
      <a:accent5>
        <a:srgbClr val="0099FF"/>
      </a:accent5>
      <a:accent6>
        <a:srgbClr val="001A69"/>
      </a:accent6>
      <a:hlink>
        <a:srgbClr val="0099FF"/>
      </a:hlink>
      <a:folHlink>
        <a:srgbClr val="001969"/>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vans_PPT_Master-Template_2023" id="{B30895A0-3EC2-9841-AFF6-11C21E35DFE0}" vid="{8F416130-521B-C847-9195-213D377B05DB}"/>
    </a:ext>
  </a:extLst>
</a:theme>
</file>

<file path=ppt/theme/theme4.xml><?xml version="1.0" encoding="utf-8"?>
<a:theme xmlns:a="http://schemas.openxmlformats.org/drawingml/2006/main" name="04. Blanco slides">
  <a:themeElements>
    <a:clrScheme name="Avans 2023">
      <a:dk1>
        <a:srgbClr val="000000"/>
      </a:dk1>
      <a:lt1>
        <a:srgbClr val="FFFFFF"/>
      </a:lt1>
      <a:dk2>
        <a:srgbClr val="C0032A"/>
      </a:dk2>
      <a:lt2>
        <a:srgbClr val="DFBEFF"/>
      </a:lt2>
      <a:accent1>
        <a:srgbClr val="C0032A"/>
      </a:accent1>
      <a:accent2>
        <a:srgbClr val="FF0013"/>
      </a:accent2>
      <a:accent3>
        <a:srgbClr val="FF5100"/>
      </a:accent3>
      <a:accent4>
        <a:srgbClr val="DFBEFF"/>
      </a:accent4>
      <a:accent5>
        <a:srgbClr val="0099FF"/>
      </a:accent5>
      <a:accent6>
        <a:srgbClr val="001A69"/>
      </a:accent6>
      <a:hlink>
        <a:srgbClr val="0099FF"/>
      </a:hlink>
      <a:folHlink>
        <a:srgbClr val="001969"/>
      </a:folHlink>
    </a:clrScheme>
    <a:fontScheme name="Open Sans">
      <a:majorFont>
        <a:latin typeface="Sofia Sans Extra Condensed ExtraBold"/>
        <a:ea typeface=""/>
        <a:cs typeface=""/>
      </a:majorFont>
      <a:minorFont>
        <a:latin typeface="Hanken Grotesk Light"/>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spPr>
      <a:bodyPr wrap="square" lIns="1548000" tIns="0" rIns="0" bIns="1080000" rtlCol="0" anchor="b">
        <a:normAutofit/>
      </a:bodyPr>
      <a:lstStyle>
        <a:defPPr algn="l">
          <a:defRPr sz="11500" i="1" dirty="0">
            <a:solidFill>
              <a:schemeClr val="bg2"/>
            </a:solidFill>
            <a:latin typeface="+mj-lt"/>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Avans_PPT_Master-Template_2023" id="{B30895A0-3EC2-9841-AFF6-11C21E35DFE0}" vid="{404AA557-F803-BB49-812E-3AF7C6E989B2}"/>
    </a:ext>
  </a:extLst>
</a:theme>
</file>

<file path=ppt/theme/theme5.xml><?xml version="1.0" encoding="utf-8"?>
<a:theme xmlns:a="http://schemas.openxmlformats.org/drawingml/2006/main" name="05. Kleur slides">
  <a:themeElements>
    <a:clrScheme name="Avans 2023">
      <a:dk1>
        <a:srgbClr val="000000"/>
      </a:dk1>
      <a:lt1>
        <a:srgbClr val="FFFFFF"/>
      </a:lt1>
      <a:dk2>
        <a:srgbClr val="C0032A"/>
      </a:dk2>
      <a:lt2>
        <a:srgbClr val="DFBEFF"/>
      </a:lt2>
      <a:accent1>
        <a:srgbClr val="C0032A"/>
      </a:accent1>
      <a:accent2>
        <a:srgbClr val="FF0013"/>
      </a:accent2>
      <a:accent3>
        <a:srgbClr val="FF5100"/>
      </a:accent3>
      <a:accent4>
        <a:srgbClr val="DFBEFF"/>
      </a:accent4>
      <a:accent5>
        <a:srgbClr val="0099FF"/>
      </a:accent5>
      <a:accent6>
        <a:srgbClr val="001A69"/>
      </a:accent6>
      <a:hlink>
        <a:srgbClr val="0099FF"/>
      </a:hlink>
      <a:folHlink>
        <a:srgbClr val="001969"/>
      </a:folHlink>
    </a:clrScheme>
    <a:fontScheme name="Open Sans">
      <a:majorFont>
        <a:latin typeface="Sofia Sans Extra Condensed ExtraBold"/>
        <a:ea typeface=""/>
        <a:cs typeface=""/>
      </a:majorFont>
      <a:minorFont>
        <a:latin typeface="Hanken Grotesk Light"/>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spPr>
      <a:bodyPr wrap="square" lIns="1548000" tIns="0" rIns="0" bIns="1080000" rtlCol="0" anchor="b">
        <a:normAutofit fontScale="92500"/>
      </a:bodyPr>
      <a:lstStyle>
        <a:defPPr algn="l">
          <a:defRPr sz="11500" i="1" dirty="0">
            <a:solidFill>
              <a:schemeClr val="bg2"/>
            </a:solidFill>
            <a:latin typeface="+mj-lt"/>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Avans_PPT_Master-Template_2023" id="{B30895A0-3EC2-9841-AFF6-11C21E35DFE0}" vid="{009D5315-C3DA-B942-84A9-1AB8B75EC757}"/>
    </a:ext>
  </a:extLst>
</a:theme>
</file>

<file path=ppt/theme/theme6.xml><?xml version="1.0" encoding="utf-8"?>
<a:theme xmlns:a="http://schemas.openxmlformats.org/drawingml/2006/main" name="06. Tekst / foto slides">
  <a:themeElements>
    <a:clrScheme name="Avans 2023">
      <a:dk1>
        <a:srgbClr val="000000"/>
      </a:dk1>
      <a:lt1>
        <a:srgbClr val="FFFFFF"/>
      </a:lt1>
      <a:dk2>
        <a:srgbClr val="C0032A"/>
      </a:dk2>
      <a:lt2>
        <a:srgbClr val="DFBEFF"/>
      </a:lt2>
      <a:accent1>
        <a:srgbClr val="C0032A"/>
      </a:accent1>
      <a:accent2>
        <a:srgbClr val="FF0013"/>
      </a:accent2>
      <a:accent3>
        <a:srgbClr val="FF5100"/>
      </a:accent3>
      <a:accent4>
        <a:srgbClr val="DFBEFF"/>
      </a:accent4>
      <a:accent5>
        <a:srgbClr val="0099FF"/>
      </a:accent5>
      <a:accent6>
        <a:srgbClr val="001A69"/>
      </a:accent6>
      <a:hlink>
        <a:srgbClr val="0099FF"/>
      </a:hlink>
      <a:folHlink>
        <a:srgbClr val="001969"/>
      </a:folHlink>
    </a:clrScheme>
    <a:fontScheme name="Open Sans">
      <a:majorFont>
        <a:latin typeface="Sofia Sans Extra Condensed ExtraBold"/>
        <a:ea typeface=""/>
        <a:cs typeface=""/>
      </a:majorFont>
      <a:minorFont>
        <a:latin typeface="Hanken Grotesk Light"/>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spPr>
      <a:bodyPr wrap="square" lIns="1548000" tIns="0" rIns="0" bIns="1080000" rtlCol="0" anchor="b">
        <a:normAutofit fontScale="62500" lnSpcReduction="20000"/>
      </a:bodyPr>
      <a:lstStyle>
        <a:defPPr algn="l">
          <a:defRPr sz="11500" i="1" dirty="0">
            <a:solidFill>
              <a:schemeClr val="bg2"/>
            </a:solidFill>
            <a:latin typeface="+mj-lt"/>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Avans_PPT_Master-Template_2023" id="{B30895A0-3EC2-9841-AFF6-11C21E35DFE0}" vid="{C4A05930-CCCD-E14C-AE20-FC161A51A445}"/>
    </a:ext>
  </a:extLst>
</a:theme>
</file>

<file path=ppt/theme/theme7.xml><?xml version="1.0" encoding="utf-8"?>
<a:theme xmlns:a="http://schemas.openxmlformats.org/drawingml/2006/main" name="07. Eind slides">
  <a:themeElements>
    <a:clrScheme name="Avans 2023">
      <a:dk1>
        <a:srgbClr val="000000"/>
      </a:dk1>
      <a:lt1>
        <a:srgbClr val="FFFFFF"/>
      </a:lt1>
      <a:dk2>
        <a:srgbClr val="C0032A"/>
      </a:dk2>
      <a:lt2>
        <a:srgbClr val="DFBEFF"/>
      </a:lt2>
      <a:accent1>
        <a:srgbClr val="C0032A"/>
      </a:accent1>
      <a:accent2>
        <a:srgbClr val="FF0013"/>
      </a:accent2>
      <a:accent3>
        <a:srgbClr val="FF5100"/>
      </a:accent3>
      <a:accent4>
        <a:srgbClr val="DFBEFF"/>
      </a:accent4>
      <a:accent5>
        <a:srgbClr val="0099FF"/>
      </a:accent5>
      <a:accent6>
        <a:srgbClr val="001A69"/>
      </a:accent6>
      <a:hlink>
        <a:srgbClr val="0099FF"/>
      </a:hlink>
      <a:folHlink>
        <a:srgbClr val="001969"/>
      </a:folHlink>
    </a:clrScheme>
    <a:fontScheme name="Open Sans">
      <a:majorFont>
        <a:latin typeface="Sofia Sans Extra Condensed ExtraBold"/>
        <a:ea typeface=""/>
        <a:cs typeface=""/>
      </a:majorFont>
      <a:minorFont>
        <a:latin typeface="Hanken Grotesk Light"/>
        <a:ea typeface=""/>
        <a:cs typeface=""/>
      </a:minorFont>
    </a:fontScheme>
    <a:fmtScheme name="Kantoor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spPr>
      <a:bodyPr wrap="square" lIns="1548000" tIns="0" rIns="0" bIns="1080000" rtlCol="0" anchor="b">
        <a:normAutofit/>
      </a:bodyPr>
      <a:lstStyle>
        <a:defPPr algn="l">
          <a:defRPr sz="11500" i="1" dirty="0">
            <a:solidFill>
              <a:schemeClr val="bg2"/>
            </a:solidFill>
            <a:latin typeface="+mj-lt"/>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Avans_PPT_Master-Template_2023" id="{B30895A0-3EC2-9841-AFF6-11C21E35DFE0}" vid="{7BFC52A2-2E1D-C841-A2A6-6ECB6282177F}"/>
    </a:ext>
  </a:extLst>
</a:theme>
</file>

<file path=ppt/theme/theme8.xml><?xml version="1.0" encoding="utf-8"?>
<a:theme xmlns:a="http://schemas.openxmlformats.org/drawingml/2006/main" name="Blanco slide">
  <a:themeElements>
    <a:clrScheme name="Avans Hogeschool">
      <a:dk1>
        <a:srgbClr val="FFFFFF"/>
      </a:dk1>
      <a:lt1>
        <a:srgbClr val="151515"/>
      </a:lt1>
      <a:dk2>
        <a:srgbClr val="D8D8D8"/>
      </a:dk2>
      <a:lt2>
        <a:srgbClr val="A5A5A5"/>
      </a:lt2>
      <a:accent1>
        <a:srgbClr val="C6002A"/>
      </a:accent1>
      <a:accent2>
        <a:srgbClr val="2A8BBF"/>
      </a:accent2>
      <a:accent3>
        <a:srgbClr val="009497"/>
      </a:accent3>
      <a:accent4>
        <a:srgbClr val="8F9C1B"/>
      </a:accent4>
      <a:accent5>
        <a:srgbClr val="BD4A91"/>
      </a:accent5>
      <a:accent6>
        <a:srgbClr val="F08830"/>
      </a:accent6>
      <a:hlink>
        <a:srgbClr val="C6002A"/>
      </a:hlink>
      <a:folHlink>
        <a:srgbClr val="C6002A"/>
      </a:folHlink>
    </a:clrScheme>
    <a:fontScheme name="Avans Hogeschool">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sis-presentatie-apr2022_v2 (7).pptx" id="{29077D58-4770-4516-B4F6-E18CE5BA2FE9}" vid="{3F41ED57-7FAC-471E-9423-8C408D5AE7F5}"/>
    </a:ext>
  </a:extLst>
</a:theme>
</file>

<file path=ppt/theme/theme9.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E30619832326146B3F07C61A9D4E519" ma:contentTypeVersion="15" ma:contentTypeDescription="Create a new document." ma:contentTypeScope="" ma:versionID="8458caf6b4ae9334283da628c8b0cfef">
  <xsd:schema xmlns:xsd="http://www.w3.org/2001/XMLSchema" xmlns:xs="http://www.w3.org/2001/XMLSchema" xmlns:p="http://schemas.microsoft.com/office/2006/metadata/properties" xmlns:ns2="931cf3c9-c123-422a-b216-df700839deed" xmlns:ns3="5e8ace56-cf5c-411f-bb54-d9593af56af3" targetNamespace="http://schemas.microsoft.com/office/2006/metadata/properties" ma:root="true" ma:fieldsID="b352020828b7a094d773303bdbdbcdfa" ns2:_="" ns3:_="">
    <xsd:import namespace="931cf3c9-c123-422a-b216-df700839deed"/>
    <xsd:import namespace="5e8ace56-cf5c-411f-bb54-d9593af56af3"/>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ServiceLocation" minOccurs="0"/>
                <xsd:element ref="ns2:MediaLengthInSecond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31cf3c9-c123-422a-b216-df700839dee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e8ace56-cf5c-411f-bb54-d9593af56af3"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EC608C1-F498-433B-96EB-FA8A402BA3D9}">
  <ds:schemaRefs>
    <ds:schemaRef ds:uri="http://schemas.microsoft.com/sharepoint/v3/contenttype/forms"/>
  </ds:schemaRefs>
</ds:datastoreItem>
</file>

<file path=customXml/itemProps2.xml><?xml version="1.0" encoding="utf-8"?>
<ds:datastoreItem xmlns:ds="http://schemas.openxmlformats.org/officeDocument/2006/customXml" ds:itemID="{A3E4BE16-2F04-458A-9D4A-64D8938718F4}">
  <ds:schemaRefs>
    <ds:schemaRef ds:uri="5e8ace56-cf5c-411f-bb54-d9593af56af3"/>
    <ds:schemaRef ds:uri="931cf3c9-c123-422a-b216-df700839dee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8651240-1253-461A-A07A-EF494E9D23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31cf3c9-c123-422a-b216-df700839deed"/>
    <ds:schemaRef ds:uri="5e8ace56-cf5c-411f-bb54-d9593af56af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87c50b58-2ef2-423d-a4db-1fa7c84efcfa}" enabled="0" method="" siteId="{87c50b58-2ef2-423d-a4db-1fa7c84efcfa}" removed="1"/>
</clbl:labelList>
</file>

<file path=docProps/app.xml><?xml version="1.0" encoding="utf-8"?>
<Properties xmlns="http://schemas.openxmlformats.org/officeDocument/2006/extended-properties" xmlns:vt="http://schemas.openxmlformats.org/officeDocument/2006/docPropsVTypes">
  <Template>Avans PPT Master-Template 2024</Template>
  <TotalTime>1080</TotalTime>
  <Words>837</Words>
  <Application>Microsoft Office PowerPoint</Application>
  <PresentationFormat>Aangepast</PresentationFormat>
  <Paragraphs>109</Paragraphs>
  <Slides>12</Slides>
  <Notes>0</Notes>
  <HiddenSlides>0</HiddenSlides>
  <MMClips>0</MMClips>
  <ScaleCrop>false</ScaleCrop>
  <HeadingPairs>
    <vt:vector size="6" baseType="variant">
      <vt:variant>
        <vt:lpstr>Gebruikte lettertypen</vt:lpstr>
      </vt:variant>
      <vt:variant>
        <vt:i4>6</vt:i4>
      </vt:variant>
      <vt:variant>
        <vt:lpstr>Thema</vt:lpstr>
      </vt:variant>
      <vt:variant>
        <vt:i4>8</vt:i4>
      </vt:variant>
      <vt:variant>
        <vt:lpstr>Diatitels</vt:lpstr>
      </vt:variant>
      <vt:variant>
        <vt:i4>12</vt:i4>
      </vt:variant>
    </vt:vector>
  </HeadingPairs>
  <TitlesOfParts>
    <vt:vector size="26" baseType="lpstr">
      <vt:lpstr>Sofia Sans Extra Condensed Blac</vt:lpstr>
      <vt:lpstr>Verdana</vt:lpstr>
      <vt:lpstr>Sofia Sans Extra Condensed Extr</vt:lpstr>
      <vt:lpstr>Arial</vt:lpstr>
      <vt:lpstr>Hanken Grotesk Light</vt:lpstr>
      <vt:lpstr>Calibri</vt:lpstr>
      <vt:lpstr>01. Titelslides</vt:lpstr>
      <vt:lpstr>02. Opening slides</vt:lpstr>
      <vt:lpstr>03. Agenda</vt:lpstr>
      <vt:lpstr>04. Blanco slides</vt:lpstr>
      <vt:lpstr>05. Kleur slides</vt:lpstr>
      <vt:lpstr>06. Tekst / foto slides</vt:lpstr>
      <vt:lpstr>07. Eind slides</vt:lpstr>
      <vt:lpstr>Blanco slide</vt:lpstr>
      <vt:lpstr>Vragen  en Antwoorden  Product Owner</vt:lpstr>
      <vt:lpstr>Algemeen, Doelgroep &amp; Stakeholders</vt:lpstr>
      <vt:lpstr>Algemeen, Doelgroep &amp; Stakeholders</vt:lpstr>
      <vt:lpstr>Algemeen, Doelgroep &amp; Stakeholders</vt:lpstr>
      <vt:lpstr>Gebruiksvriendelijkheid / UX &amp; UI</vt:lpstr>
      <vt:lpstr>Dashboard / Visualisatie</vt:lpstr>
      <vt:lpstr>AI &amp; Voorspellingen</vt:lpstr>
      <vt:lpstr>Data &amp; Datakwaliteit</vt:lpstr>
      <vt:lpstr>Security, Privacy &amp; performance</vt:lpstr>
      <vt:lpstr>Samenwerking &amp; Proces</vt:lpstr>
      <vt:lpstr>Requirements &amp; MVP</vt:lpstr>
      <vt:lpstr>Overige / Nice to have / Aanbevelingen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Sanne Slopsema</dc:creator>
  <cp:lastModifiedBy>Marjolein Gerdes</cp:lastModifiedBy>
  <cp:revision>2</cp:revision>
  <cp:lastPrinted>2025-01-14T08:49:28Z</cp:lastPrinted>
  <dcterms:created xsi:type="dcterms:W3CDTF">2025-01-06T14:39:42Z</dcterms:created>
  <dcterms:modified xsi:type="dcterms:W3CDTF">2025-05-06T06:14:03Z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0x010100CE30619832326146B3F07C61A9D4E519</vt:lpwstr>
  </property>
</Properties>
</file>

<file path=docProps/thumbnail.jpeg>
</file>